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256" r:id="rId5"/>
    <p:sldId id="274" r:id="rId6"/>
    <p:sldId id="288" r:id="rId7"/>
    <p:sldId id="258" r:id="rId8"/>
    <p:sldId id="259" r:id="rId9"/>
    <p:sldId id="280" r:id="rId10"/>
    <p:sldId id="278" r:id="rId11"/>
    <p:sldId id="277" r:id="rId12"/>
    <p:sldId id="287" r:id="rId13"/>
    <p:sldId id="272" r:id="rId14"/>
    <p:sldId id="281" r:id="rId15"/>
    <p:sldId id="284" r:id="rId16"/>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AB7343E-63CC-30B8-B854-94401FD6447B}" name="Riedle, Constanze GIZ" initials="RG" userId="S::constanze.riedle@giz.de::60b9b7ce-b17d-4ce6-b531-cadc43d27ff1" providerId="AD"/>
  <p188:author id="{1909ADA5-DB0A-747F-8DE5-42F1F3A33120}" name="Michler, Isabel Carolin GIZ" initials="MG" userId="S::isabelcarolin.michler@giz.de::42d243bc-74d6-4047-8a0c-40cb583bf46c" providerId="AD"/>
  <p188:author id="{ED7BC4F8-82E3-3213-F1DC-ABFC616B0324}" name="Gruetzmacher, Kim GIZ" initials="GG" userId="S::kim.gruetzmacher@giz.de::93212e04-6ee6-463c-b345-e744b7f998b1"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25E73"/>
    <a:srgbClr val="D0F1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F2FED4-80F7-43A4-B7BE-204DBAAE2C0C}" v="7" dt="2023-03-14T17:49:47.417"/>
    <p1510:client id="{69362CB2-372F-959F-5DC3-4E81C05D181E}" v="270" dt="2023-03-14T14:25:03.714"/>
    <p1510:client id="{89BE5280-89CA-0317-4012-926EFAC67F8A}" v="4" dt="2023-03-14T16:55:58.031"/>
    <p1510:client id="{CFFBA2C9-6C66-487D-BAC7-E62C61A6625F}" v="141" dt="2023-03-14T16:24:45.5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7147"/>
    <p:restoredTop sz="96327"/>
  </p:normalViewPr>
  <p:slideViewPr>
    <p:cSldViewPr snapToGrid="0">
      <p:cViewPr>
        <p:scale>
          <a:sx n="86" d="100"/>
          <a:sy n="86" d="100"/>
        </p:scale>
        <p:origin x="144" y="15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A08271-30A8-43E2-9E6F-DC0A17D4A9A9}" type="datetimeFigureOut">
              <a:t>15.03.23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29336-C97F-4026-BA12-A0A424DE0461}" type="slidenum">
              <a:t>‹Nr.›</a:t>
            </a:fld>
            <a:endParaRPr lang="en-US"/>
          </a:p>
        </p:txBody>
      </p:sp>
    </p:spTree>
    <p:extLst>
      <p:ext uri="{BB962C8B-B14F-4D97-AF65-F5344CB8AC3E}">
        <p14:creationId xmlns:p14="http://schemas.microsoft.com/office/powerpoint/2010/main" val="784928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F171D83-7F44-7FB4-8493-7EE9848A4275}"/>
              </a:ext>
            </a:extLst>
          </p:cNvPr>
          <p:cNvSpPr>
            <a:spLocks noGrp="1"/>
          </p:cNvSpPr>
          <p:nvPr>
            <p:ph type="dt" sz="half" idx="10"/>
          </p:nvPr>
        </p:nvSpPr>
        <p:spPr>
          <a:xfrm>
            <a:off x="838200" y="6356350"/>
            <a:ext cx="2743200" cy="365125"/>
          </a:xfrm>
          <a:prstGeom prst="rect">
            <a:avLst/>
          </a:prstGeom>
        </p:spPr>
        <p:txBody>
          <a:bodyPr/>
          <a:lstStyle/>
          <a:p>
            <a:fld id="{79C7ACA1-0199-7A41-A450-F81CE6B4E91D}" type="datetimeFigureOut">
              <a:rPr lang="en-DE" smtClean="0"/>
              <a:t>3/15/23</a:t>
            </a:fld>
            <a:endParaRPr lang="en-DE"/>
          </a:p>
        </p:txBody>
      </p:sp>
      <p:sp>
        <p:nvSpPr>
          <p:cNvPr id="5" name="Footer Placeholder 4">
            <a:extLst>
              <a:ext uri="{FF2B5EF4-FFF2-40B4-BE49-F238E27FC236}">
                <a16:creationId xmlns:a16="http://schemas.microsoft.com/office/drawing/2014/main" id="{F60540A0-CAB6-18F3-6ED6-6741E0FC694C}"/>
              </a:ext>
            </a:extLst>
          </p:cNvPr>
          <p:cNvSpPr>
            <a:spLocks noGrp="1"/>
          </p:cNvSpPr>
          <p:nvPr>
            <p:ph type="ftr" sz="quarter" idx="11"/>
          </p:nvPr>
        </p:nvSpPr>
        <p:spPr>
          <a:xfrm>
            <a:off x="4038600" y="6356350"/>
            <a:ext cx="4114800" cy="365125"/>
          </a:xfrm>
          <a:prstGeom prst="rect">
            <a:avLst/>
          </a:prstGeom>
        </p:spPr>
        <p:txBody>
          <a:bodyPr/>
          <a:lstStyle/>
          <a:p>
            <a:endParaRPr lang="en-DE"/>
          </a:p>
        </p:txBody>
      </p:sp>
      <p:sp>
        <p:nvSpPr>
          <p:cNvPr id="6" name="Slide Number Placeholder 5">
            <a:extLst>
              <a:ext uri="{FF2B5EF4-FFF2-40B4-BE49-F238E27FC236}">
                <a16:creationId xmlns:a16="http://schemas.microsoft.com/office/drawing/2014/main" id="{0DB618C0-5102-45A7-8B15-9BDFFF7E232C}"/>
              </a:ext>
            </a:extLst>
          </p:cNvPr>
          <p:cNvSpPr>
            <a:spLocks noGrp="1"/>
          </p:cNvSpPr>
          <p:nvPr>
            <p:ph type="sldNum" sz="quarter" idx="12"/>
          </p:nvPr>
        </p:nvSpPr>
        <p:spPr>
          <a:xfrm>
            <a:off x="8610600" y="6356350"/>
            <a:ext cx="2743200" cy="365125"/>
          </a:xfrm>
          <a:prstGeom prst="rect">
            <a:avLst/>
          </a:prstGeom>
        </p:spPr>
        <p:txBody>
          <a:bodyPr/>
          <a:lstStyle/>
          <a:p>
            <a:fld id="{AD515AD9-7637-0C4B-906C-299AA1BB237D}" type="slidenum">
              <a:rPr lang="en-DE" smtClean="0"/>
              <a:t>‹Nr.›</a:t>
            </a:fld>
            <a:endParaRPr lang="en-DE"/>
          </a:p>
        </p:txBody>
      </p:sp>
      <p:sp>
        <p:nvSpPr>
          <p:cNvPr id="8" name="Rectangle 7">
            <a:extLst>
              <a:ext uri="{FF2B5EF4-FFF2-40B4-BE49-F238E27FC236}">
                <a16:creationId xmlns:a16="http://schemas.microsoft.com/office/drawing/2014/main" id="{55546E45-E87E-938F-1DFB-D61E15C6562B}"/>
              </a:ext>
            </a:extLst>
          </p:cNvPr>
          <p:cNvSpPr/>
          <p:nvPr userDrawn="1"/>
        </p:nvSpPr>
        <p:spPr>
          <a:xfrm>
            <a:off x="0" y="5067299"/>
            <a:ext cx="12192000" cy="17864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Grafik 14">
            <a:extLst>
              <a:ext uri="{FF2B5EF4-FFF2-40B4-BE49-F238E27FC236}">
                <a16:creationId xmlns:a16="http://schemas.microsoft.com/office/drawing/2014/main" id="{32F8FE5D-D57D-6899-1F92-0B56CE1A4926}"/>
              </a:ext>
            </a:extLst>
          </p:cNvPr>
          <p:cNvPicPr>
            <a:picLocks noChangeAspect="1"/>
          </p:cNvPicPr>
          <p:nvPr userDrawn="1"/>
        </p:nvPicPr>
        <p:blipFill>
          <a:blip r:embed="rId3"/>
          <a:stretch>
            <a:fillRect/>
          </a:stretch>
        </p:blipFill>
        <p:spPr>
          <a:xfrm>
            <a:off x="797155" y="5374760"/>
            <a:ext cx="2146636" cy="1132146"/>
          </a:xfrm>
          <a:prstGeom prst="rect">
            <a:avLst/>
          </a:prstGeom>
          <a:noFill/>
          <a:ln cap="flat">
            <a:noFill/>
          </a:ln>
        </p:spPr>
      </p:pic>
      <p:sp>
        <p:nvSpPr>
          <p:cNvPr id="10" name="Textfeld 9">
            <a:extLst>
              <a:ext uri="{FF2B5EF4-FFF2-40B4-BE49-F238E27FC236}">
                <a16:creationId xmlns:a16="http://schemas.microsoft.com/office/drawing/2014/main" id="{90C72215-4E21-0522-AF27-5771FB02D8C9}"/>
              </a:ext>
            </a:extLst>
          </p:cNvPr>
          <p:cNvSpPr txBox="1"/>
          <p:nvPr userDrawn="1"/>
        </p:nvSpPr>
        <p:spPr>
          <a:xfrm>
            <a:off x="963960" y="5232562"/>
            <a:ext cx="1813026" cy="230831"/>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900" b="0" i="0" u="none" strike="noStrike" kern="1200" cap="none" spc="0" baseline="0" dirty="0">
                <a:uFillTx/>
                <a:latin typeface="BundesSans Regular" pitchFamily="34"/>
              </a:rPr>
              <a:t>Initiated by</a:t>
            </a:r>
          </a:p>
        </p:txBody>
      </p:sp>
      <p:sp>
        <p:nvSpPr>
          <p:cNvPr id="11" name="Textfeld 10">
            <a:extLst>
              <a:ext uri="{FF2B5EF4-FFF2-40B4-BE49-F238E27FC236}">
                <a16:creationId xmlns:a16="http://schemas.microsoft.com/office/drawing/2014/main" id="{6F80E9EE-7ADF-A221-F278-471682CB741E}"/>
              </a:ext>
            </a:extLst>
          </p:cNvPr>
          <p:cNvSpPr txBox="1"/>
          <p:nvPr userDrawn="1"/>
        </p:nvSpPr>
        <p:spPr>
          <a:xfrm>
            <a:off x="9021872" y="5221717"/>
            <a:ext cx="1813026" cy="230831"/>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900" b="0" i="0" u="none" strike="noStrike" kern="1200" cap="none" spc="0" baseline="0" dirty="0">
                <a:uFillTx/>
                <a:latin typeface="BundesSans Regular" pitchFamily="34"/>
              </a:rPr>
              <a:t>Implemented by</a:t>
            </a:r>
          </a:p>
        </p:txBody>
      </p:sp>
      <p:pic>
        <p:nvPicPr>
          <p:cNvPr id="12" name="Grafik 12">
            <a:extLst>
              <a:ext uri="{FF2B5EF4-FFF2-40B4-BE49-F238E27FC236}">
                <a16:creationId xmlns:a16="http://schemas.microsoft.com/office/drawing/2014/main" id="{28A3EB27-F121-973E-CB86-7518032B17D4}"/>
              </a:ext>
            </a:extLst>
          </p:cNvPr>
          <p:cNvPicPr>
            <a:picLocks noChangeAspect="1"/>
          </p:cNvPicPr>
          <p:nvPr userDrawn="1"/>
        </p:nvPicPr>
        <p:blipFill>
          <a:blip r:embed="rId4"/>
          <a:stretch>
            <a:fillRect/>
          </a:stretch>
        </p:blipFill>
        <p:spPr>
          <a:xfrm>
            <a:off x="2943791" y="5476003"/>
            <a:ext cx="2584716" cy="892902"/>
          </a:xfrm>
          <a:prstGeom prst="rect">
            <a:avLst/>
          </a:prstGeom>
          <a:noFill/>
          <a:ln cap="flat">
            <a:noFill/>
          </a:ln>
        </p:spPr>
      </p:pic>
      <p:pic>
        <p:nvPicPr>
          <p:cNvPr id="13" name="Grafik 16">
            <a:extLst>
              <a:ext uri="{FF2B5EF4-FFF2-40B4-BE49-F238E27FC236}">
                <a16:creationId xmlns:a16="http://schemas.microsoft.com/office/drawing/2014/main" id="{85901CCD-C079-E16E-9FC5-B68AE0C3033A}"/>
              </a:ext>
            </a:extLst>
          </p:cNvPr>
          <p:cNvPicPr>
            <a:picLocks noChangeAspect="1"/>
          </p:cNvPicPr>
          <p:nvPr userDrawn="1"/>
        </p:nvPicPr>
        <p:blipFill>
          <a:blip r:embed="rId5"/>
          <a:stretch>
            <a:fillRect/>
          </a:stretch>
        </p:blipFill>
        <p:spPr>
          <a:xfrm>
            <a:off x="9014008" y="5492508"/>
            <a:ext cx="2255056" cy="744166"/>
          </a:xfrm>
          <a:prstGeom prst="rect">
            <a:avLst/>
          </a:prstGeom>
          <a:noFill/>
          <a:ln cap="flat">
            <a:noFill/>
          </a:ln>
        </p:spPr>
      </p:pic>
      <p:pic>
        <p:nvPicPr>
          <p:cNvPr id="15" name="Picture 14" descr="Text&#10;&#10;Description automatically generated">
            <a:extLst>
              <a:ext uri="{FF2B5EF4-FFF2-40B4-BE49-F238E27FC236}">
                <a16:creationId xmlns:a16="http://schemas.microsoft.com/office/drawing/2014/main" id="{2EBA2A73-F37E-A6B1-9F48-62CAADD02DE6}"/>
              </a:ext>
            </a:extLst>
          </p:cNvPr>
          <p:cNvPicPr>
            <a:picLocks noChangeAspect="1"/>
          </p:cNvPicPr>
          <p:nvPr userDrawn="1"/>
        </p:nvPicPr>
        <p:blipFill>
          <a:blip r:embed="rId6"/>
          <a:stretch>
            <a:fillRect/>
          </a:stretch>
        </p:blipFill>
        <p:spPr>
          <a:xfrm>
            <a:off x="3948350" y="892217"/>
            <a:ext cx="4295300" cy="1274786"/>
          </a:xfrm>
          <a:prstGeom prst="rect">
            <a:avLst/>
          </a:prstGeom>
        </p:spPr>
      </p:pic>
    </p:spTree>
    <p:extLst>
      <p:ext uri="{BB962C8B-B14F-4D97-AF65-F5344CB8AC3E}">
        <p14:creationId xmlns:p14="http://schemas.microsoft.com/office/powerpoint/2010/main" val="3581404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highlight - white green">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61041-37D2-5373-6A7E-B43D64B1E689}"/>
              </a:ext>
            </a:extLst>
          </p:cNvPr>
          <p:cNvSpPr/>
          <p:nvPr userDrawn="1"/>
        </p:nvSpPr>
        <p:spPr>
          <a:xfrm>
            <a:off x="935277" y="1340284"/>
            <a:ext cx="10321446" cy="4910203"/>
          </a:xfrm>
          <a:prstGeom prst="rect">
            <a:avLst/>
          </a:prstGeom>
          <a:solidFill>
            <a:srgbClr val="D0F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ln>
                <a:solidFill>
                  <a:schemeClr val="bg1"/>
                </a:solidFill>
              </a:ln>
            </a:endParaRPr>
          </a:p>
        </p:txBody>
      </p:sp>
      <p:sp>
        <p:nvSpPr>
          <p:cNvPr id="3" name="Content Placeholder 2">
            <a:extLst>
              <a:ext uri="{FF2B5EF4-FFF2-40B4-BE49-F238E27FC236}">
                <a16:creationId xmlns:a16="http://schemas.microsoft.com/office/drawing/2014/main" id="{B677D482-3B20-08B5-5B1F-E0942AEEBC69}"/>
              </a:ext>
            </a:extLst>
          </p:cNvPr>
          <p:cNvSpPr>
            <a:spLocks noGrp="1"/>
          </p:cNvSpPr>
          <p:nvPr>
            <p:ph idx="1"/>
          </p:nvPr>
        </p:nvSpPr>
        <p:spPr>
          <a:xfrm>
            <a:off x="1123167" y="1528174"/>
            <a:ext cx="9945666" cy="4534422"/>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pic>
        <p:nvPicPr>
          <p:cNvPr id="4" name="Picture 3" descr="Text&#10;&#10;Description automatically generated">
            <a:extLst>
              <a:ext uri="{FF2B5EF4-FFF2-40B4-BE49-F238E27FC236}">
                <a16:creationId xmlns:a16="http://schemas.microsoft.com/office/drawing/2014/main" id="{0CFA2F74-D6F2-84B4-2F89-22B0A0F7CBFB}"/>
              </a:ext>
            </a:extLst>
          </p:cNvPr>
          <p:cNvPicPr>
            <a:picLocks noChangeAspect="1"/>
          </p:cNvPicPr>
          <p:nvPr userDrawn="1"/>
        </p:nvPicPr>
        <p:blipFill>
          <a:blip r:embed="rId2"/>
          <a:stretch>
            <a:fillRect/>
          </a:stretch>
        </p:blipFill>
        <p:spPr>
          <a:xfrm>
            <a:off x="9139344" y="449181"/>
            <a:ext cx="2214455" cy="657220"/>
          </a:xfrm>
          <a:prstGeom prst="rect">
            <a:avLst/>
          </a:prstGeom>
        </p:spPr>
      </p:pic>
      <p:sp>
        <p:nvSpPr>
          <p:cNvPr id="5" name="Title 1">
            <a:extLst>
              <a:ext uri="{FF2B5EF4-FFF2-40B4-BE49-F238E27FC236}">
                <a16:creationId xmlns:a16="http://schemas.microsoft.com/office/drawing/2014/main" id="{EF76540C-5CA6-F4BE-3B7B-516E4014209C}"/>
              </a:ext>
            </a:extLst>
          </p:cNvPr>
          <p:cNvSpPr>
            <a:spLocks noGrp="1"/>
          </p:cNvSpPr>
          <p:nvPr>
            <p:ph type="title"/>
          </p:nvPr>
        </p:nvSpPr>
        <p:spPr>
          <a:xfrm>
            <a:off x="838195" y="365835"/>
            <a:ext cx="8084507" cy="823913"/>
          </a:xfrm>
          <a:prstGeom prst="rect">
            <a:avLst/>
          </a:prstGeom>
        </p:spPr>
        <p:txBody>
          <a:bodyPr>
            <a:normAutofit/>
          </a:bodyPr>
          <a:lstStyle>
            <a:lvl1pPr algn="l">
              <a:defRPr sz="3200"/>
            </a:lvl1pPr>
          </a:lstStyle>
          <a:p>
            <a:r>
              <a:rPr lang="de-DE"/>
              <a:t>Mastertitelformat bearbeiten</a:t>
            </a:r>
            <a:endParaRPr lang="en-DE" dirty="0"/>
          </a:p>
        </p:txBody>
      </p:sp>
    </p:spTree>
    <p:extLst>
      <p:ext uri="{BB962C8B-B14F-4D97-AF65-F5344CB8AC3E}">
        <p14:creationId xmlns:p14="http://schemas.microsoft.com/office/powerpoint/2010/main" val="7553106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highlight - white blu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61041-37D2-5373-6A7E-B43D64B1E689}"/>
              </a:ext>
            </a:extLst>
          </p:cNvPr>
          <p:cNvSpPr/>
          <p:nvPr userDrawn="1"/>
        </p:nvSpPr>
        <p:spPr>
          <a:xfrm>
            <a:off x="935277" y="1340284"/>
            <a:ext cx="10321446" cy="4910203"/>
          </a:xfrm>
          <a:prstGeom prst="rect">
            <a:avLst/>
          </a:prstGeom>
          <a:solidFill>
            <a:srgbClr val="025E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ln>
                <a:solidFill>
                  <a:schemeClr val="bg1"/>
                </a:solidFill>
              </a:ln>
            </a:endParaRPr>
          </a:p>
        </p:txBody>
      </p:sp>
      <p:sp>
        <p:nvSpPr>
          <p:cNvPr id="3" name="Content Placeholder 2">
            <a:extLst>
              <a:ext uri="{FF2B5EF4-FFF2-40B4-BE49-F238E27FC236}">
                <a16:creationId xmlns:a16="http://schemas.microsoft.com/office/drawing/2014/main" id="{B677D482-3B20-08B5-5B1F-E0942AEEBC69}"/>
              </a:ext>
            </a:extLst>
          </p:cNvPr>
          <p:cNvSpPr>
            <a:spLocks noGrp="1"/>
          </p:cNvSpPr>
          <p:nvPr>
            <p:ph idx="1"/>
          </p:nvPr>
        </p:nvSpPr>
        <p:spPr>
          <a:xfrm>
            <a:off x="1123167" y="1528174"/>
            <a:ext cx="9945666" cy="4534422"/>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dirty="0"/>
          </a:p>
        </p:txBody>
      </p:sp>
      <p:pic>
        <p:nvPicPr>
          <p:cNvPr id="4" name="Picture 3" descr="Text&#10;&#10;Description automatically generated">
            <a:extLst>
              <a:ext uri="{FF2B5EF4-FFF2-40B4-BE49-F238E27FC236}">
                <a16:creationId xmlns:a16="http://schemas.microsoft.com/office/drawing/2014/main" id="{0CFA2F74-D6F2-84B4-2F89-22B0A0F7CBFB}"/>
              </a:ext>
            </a:extLst>
          </p:cNvPr>
          <p:cNvPicPr>
            <a:picLocks noChangeAspect="1"/>
          </p:cNvPicPr>
          <p:nvPr userDrawn="1"/>
        </p:nvPicPr>
        <p:blipFill>
          <a:blip r:embed="rId2"/>
          <a:stretch>
            <a:fillRect/>
          </a:stretch>
        </p:blipFill>
        <p:spPr>
          <a:xfrm>
            <a:off x="9139344" y="449181"/>
            <a:ext cx="2214455" cy="657220"/>
          </a:xfrm>
          <a:prstGeom prst="rect">
            <a:avLst/>
          </a:prstGeom>
        </p:spPr>
      </p:pic>
      <p:sp>
        <p:nvSpPr>
          <p:cNvPr id="5" name="Title 1">
            <a:extLst>
              <a:ext uri="{FF2B5EF4-FFF2-40B4-BE49-F238E27FC236}">
                <a16:creationId xmlns:a16="http://schemas.microsoft.com/office/drawing/2014/main" id="{EF76540C-5CA6-F4BE-3B7B-516E4014209C}"/>
              </a:ext>
            </a:extLst>
          </p:cNvPr>
          <p:cNvSpPr>
            <a:spLocks noGrp="1"/>
          </p:cNvSpPr>
          <p:nvPr>
            <p:ph type="title"/>
          </p:nvPr>
        </p:nvSpPr>
        <p:spPr>
          <a:xfrm>
            <a:off x="838195" y="365835"/>
            <a:ext cx="8084507" cy="823913"/>
          </a:xfrm>
          <a:prstGeom prst="rect">
            <a:avLst/>
          </a:prstGeom>
        </p:spPr>
        <p:txBody>
          <a:bodyPr>
            <a:normAutofit/>
          </a:bodyPr>
          <a:lstStyle>
            <a:lvl1pPr algn="l">
              <a:defRPr sz="3200"/>
            </a:lvl1pPr>
          </a:lstStyle>
          <a:p>
            <a:r>
              <a:rPr lang="de-DE"/>
              <a:t>Mastertitelformat bearbeiten</a:t>
            </a:r>
            <a:endParaRPr lang="en-DE" dirty="0"/>
          </a:p>
        </p:txBody>
      </p:sp>
    </p:spTree>
    <p:extLst>
      <p:ext uri="{BB962C8B-B14F-4D97-AF65-F5344CB8AC3E}">
        <p14:creationId xmlns:p14="http://schemas.microsoft.com/office/powerpoint/2010/main" val="28847224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split - white">
    <p:spTree>
      <p:nvGrpSpPr>
        <p:cNvPr id="1" name=""/>
        <p:cNvGrpSpPr/>
        <p:nvPr/>
      </p:nvGrpSpPr>
      <p:grpSpPr>
        <a:xfrm>
          <a:off x="0" y="0"/>
          <a:ext cx="0" cy="0"/>
          <a:chOff x="0" y="0"/>
          <a:chExt cx="0" cy="0"/>
        </a:xfrm>
      </p:grpSpPr>
      <p:pic>
        <p:nvPicPr>
          <p:cNvPr id="2" name="Picture 1" descr="Text&#10;&#10;Description automatically generated">
            <a:extLst>
              <a:ext uri="{FF2B5EF4-FFF2-40B4-BE49-F238E27FC236}">
                <a16:creationId xmlns:a16="http://schemas.microsoft.com/office/drawing/2014/main" id="{DBE174FF-E71F-5FC3-BBE5-662FEDB875AB}"/>
              </a:ext>
            </a:extLst>
          </p:cNvPr>
          <p:cNvPicPr>
            <a:picLocks noChangeAspect="1"/>
          </p:cNvPicPr>
          <p:nvPr userDrawn="1"/>
        </p:nvPicPr>
        <p:blipFill>
          <a:blip r:embed="rId2"/>
          <a:stretch>
            <a:fillRect/>
          </a:stretch>
        </p:blipFill>
        <p:spPr>
          <a:xfrm>
            <a:off x="9139344" y="449181"/>
            <a:ext cx="2214455" cy="657220"/>
          </a:xfrm>
          <a:prstGeom prst="rect">
            <a:avLst/>
          </a:prstGeom>
        </p:spPr>
      </p:pic>
      <p:sp>
        <p:nvSpPr>
          <p:cNvPr id="4" name="Picture Placeholder 2">
            <a:extLst>
              <a:ext uri="{FF2B5EF4-FFF2-40B4-BE49-F238E27FC236}">
                <a16:creationId xmlns:a16="http://schemas.microsoft.com/office/drawing/2014/main" id="{05A39DBC-23BE-1324-627C-68F307CF164D}"/>
              </a:ext>
            </a:extLst>
          </p:cNvPr>
          <p:cNvSpPr>
            <a:spLocks noGrp="1"/>
          </p:cNvSpPr>
          <p:nvPr>
            <p:ph type="pic" sz="quarter" idx="10"/>
          </p:nvPr>
        </p:nvSpPr>
        <p:spPr>
          <a:xfrm>
            <a:off x="0" y="0"/>
            <a:ext cx="5995984" cy="6858000"/>
          </a:xfrm>
          <a:prstGeom prst="rect">
            <a:avLst/>
          </a:prstGeom>
        </p:spPr>
        <p:txBody>
          <a:bodyPr/>
          <a:lstStyle/>
          <a:p>
            <a:r>
              <a:rPr lang="de-DE"/>
              <a:t>Bild durch Klicken auf Symbol hinzufügen</a:t>
            </a:r>
            <a:endParaRPr lang="en-DE"/>
          </a:p>
        </p:txBody>
      </p:sp>
      <p:sp>
        <p:nvSpPr>
          <p:cNvPr id="12" name="Text Placeholder 2">
            <a:extLst>
              <a:ext uri="{FF2B5EF4-FFF2-40B4-BE49-F238E27FC236}">
                <a16:creationId xmlns:a16="http://schemas.microsoft.com/office/drawing/2014/main" id="{91D6D3F7-0CFC-2774-40EE-983067C393A0}"/>
              </a:ext>
            </a:extLst>
          </p:cNvPr>
          <p:cNvSpPr>
            <a:spLocks noGrp="1"/>
          </p:cNvSpPr>
          <p:nvPr>
            <p:ph type="body" idx="11"/>
          </p:nvPr>
        </p:nvSpPr>
        <p:spPr>
          <a:xfrm>
            <a:off x="6196012" y="1707738"/>
            <a:ext cx="5157787" cy="657220"/>
          </a:xfrm>
          <a:prstGeom prst="rect">
            <a:avLst/>
          </a:prstGeom>
        </p:spPr>
        <p:txBody>
          <a:bodyPr anchor="ctr"/>
          <a:lstStyle>
            <a:lvl1pPr marL="0" indent="0" algn="ctr">
              <a:buNone/>
              <a:defRPr sz="2400" b="1" i="0">
                <a:solidFill>
                  <a:srgbClr val="025E73"/>
                </a:solidFill>
                <a:latin typeface="Raleway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Content Placeholder 3">
            <a:extLst>
              <a:ext uri="{FF2B5EF4-FFF2-40B4-BE49-F238E27FC236}">
                <a16:creationId xmlns:a16="http://schemas.microsoft.com/office/drawing/2014/main" id="{FA30C769-C596-5E9D-4B7C-16C360DCB4B7}"/>
              </a:ext>
            </a:extLst>
          </p:cNvPr>
          <p:cNvSpPr>
            <a:spLocks noGrp="1"/>
          </p:cNvSpPr>
          <p:nvPr>
            <p:ph sz="half" idx="12"/>
          </p:nvPr>
        </p:nvSpPr>
        <p:spPr>
          <a:xfrm>
            <a:off x="6196016" y="2557047"/>
            <a:ext cx="5157787" cy="3700575"/>
          </a:xfrm>
          <a:prstGeom prst="rect">
            <a:avLst/>
          </a:prstGeom>
        </p:spPr>
        <p:txBody>
          <a:bodyPr/>
          <a:lstStyle>
            <a:lvl1pPr>
              <a:defRPr sz="2200"/>
            </a:lvl1pPr>
            <a:lvl2pPr>
              <a:defRPr sz="1800"/>
            </a:lvl2pPr>
            <a:lvl3pPr>
              <a:defRPr sz="1600"/>
            </a:lvl3pPr>
            <a:lvl4pPr>
              <a:defRPr sz="14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dirty="0"/>
          </a:p>
        </p:txBody>
      </p:sp>
    </p:spTree>
    <p:extLst>
      <p:ext uri="{BB962C8B-B14F-4D97-AF65-F5344CB8AC3E}">
        <p14:creationId xmlns:p14="http://schemas.microsoft.com/office/powerpoint/2010/main" val="167116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split - green">
    <p:spTree>
      <p:nvGrpSpPr>
        <p:cNvPr id="1" name=""/>
        <p:cNvGrpSpPr/>
        <p:nvPr/>
      </p:nvGrpSpPr>
      <p:grpSpPr>
        <a:xfrm>
          <a:off x="0" y="0"/>
          <a:ext cx="0" cy="0"/>
          <a:chOff x="0" y="0"/>
          <a:chExt cx="0" cy="0"/>
        </a:xfrm>
      </p:grpSpPr>
      <p:pic>
        <p:nvPicPr>
          <p:cNvPr id="2" name="Picture 1" descr="Text&#10;&#10;Description automatically generated">
            <a:extLst>
              <a:ext uri="{FF2B5EF4-FFF2-40B4-BE49-F238E27FC236}">
                <a16:creationId xmlns:a16="http://schemas.microsoft.com/office/drawing/2014/main" id="{DBE174FF-E71F-5FC3-BBE5-662FEDB875AB}"/>
              </a:ext>
            </a:extLst>
          </p:cNvPr>
          <p:cNvPicPr>
            <a:picLocks noChangeAspect="1"/>
          </p:cNvPicPr>
          <p:nvPr userDrawn="1"/>
        </p:nvPicPr>
        <p:blipFill>
          <a:blip r:embed="rId2"/>
          <a:stretch>
            <a:fillRect/>
          </a:stretch>
        </p:blipFill>
        <p:spPr>
          <a:xfrm>
            <a:off x="9139344" y="449181"/>
            <a:ext cx="2214455" cy="657220"/>
          </a:xfrm>
          <a:prstGeom prst="rect">
            <a:avLst/>
          </a:prstGeom>
        </p:spPr>
      </p:pic>
      <p:sp>
        <p:nvSpPr>
          <p:cNvPr id="12" name="Text Placeholder 2">
            <a:extLst>
              <a:ext uri="{FF2B5EF4-FFF2-40B4-BE49-F238E27FC236}">
                <a16:creationId xmlns:a16="http://schemas.microsoft.com/office/drawing/2014/main" id="{91D6D3F7-0CFC-2774-40EE-983067C393A0}"/>
              </a:ext>
            </a:extLst>
          </p:cNvPr>
          <p:cNvSpPr>
            <a:spLocks noGrp="1"/>
          </p:cNvSpPr>
          <p:nvPr>
            <p:ph type="body" idx="11"/>
          </p:nvPr>
        </p:nvSpPr>
        <p:spPr>
          <a:xfrm>
            <a:off x="6196012" y="1707738"/>
            <a:ext cx="5157787" cy="657220"/>
          </a:xfrm>
          <a:prstGeom prst="rect">
            <a:avLst/>
          </a:prstGeom>
        </p:spPr>
        <p:txBody>
          <a:bodyPr anchor="ctr"/>
          <a:lstStyle>
            <a:lvl1pPr marL="0" indent="0" algn="ctr">
              <a:buNone/>
              <a:defRPr sz="2400" b="1" i="0">
                <a:solidFill>
                  <a:srgbClr val="025E73"/>
                </a:solidFill>
                <a:latin typeface="Raleway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Content Placeholder 3">
            <a:extLst>
              <a:ext uri="{FF2B5EF4-FFF2-40B4-BE49-F238E27FC236}">
                <a16:creationId xmlns:a16="http://schemas.microsoft.com/office/drawing/2014/main" id="{FA30C769-C596-5E9D-4B7C-16C360DCB4B7}"/>
              </a:ext>
            </a:extLst>
          </p:cNvPr>
          <p:cNvSpPr>
            <a:spLocks noGrp="1"/>
          </p:cNvSpPr>
          <p:nvPr>
            <p:ph sz="half" idx="12"/>
          </p:nvPr>
        </p:nvSpPr>
        <p:spPr>
          <a:xfrm>
            <a:off x="6196016" y="2557047"/>
            <a:ext cx="5157787" cy="3700575"/>
          </a:xfrm>
          <a:prstGeom prst="rect">
            <a:avLst/>
          </a:prstGeom>
        </p:spPr>
        <p:txBody>
          <a:bodyPr/>
          <a:lstStyle>
            <a:lvl1pPr>
              <a:defRPr sz="2200"/>
            </a:lvl1pPr>
            <a:lvl2pPr>
              <a:defRPr sz="1800"/>
            </a:lvl2pPr>
            <a:lvl3pPr>
              <a:defRPr sz="1600"/>
            </a:lvl3pPr>
            <a:lvl4pPr>
              <a:defRPr sz="14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dirty="0"/>
          </a:p>
        </p:txBody>
      </p:sp>
      <p:sp>
        <p:nvSpPr>
          <p:cNvPr id="3" name="Rectangle 2">
            <a:extLst>
              <a:ext uri="{FF2B5EF4-FFF2-40B4-BE49-F238E27FC236}">
                <a16:creationId xmlns:a16="http://schemas.microsoft.com/office/drawing/2014/main" id="{2D2FEB9E-08AB-00FF-4FBB-584E994FC6AE}"/>
              </a:ext>
            </a:extLst>
          </p:cNvPr>
          <p:cNvSpPr/>
          <p:nvPr userDrawn="1"/>
        </p:nvSpPr>
        <p:spPr>
          <a:xfrm>
            <a:off x="0" y="0"/>
            <a:ext cx="5995984" cy="6858000"/>
          </a:xfrm>
          <a:prstGeom prst="rect">
            <a:avLst/>
          </a:prstGeom>
          <a:solidFill>
            <a:srgbClr val="D0F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5" name="Picture Placeholder 2">
            <a:extLst>
              <a:ext uri="{FF2B5EF4-FFF2-40B4-BE49-F238E27FC236}">
                <a16:creationId xmlns:a16="http://schemas.microsoft.com/office/drawing/2014/main" id="{B6DCF65A-F551-1FFB-422B-67B1A632F94D}"/>
              </a:ext>
            </a:extLst>
          </p:cNvPr>
          <p:cNvSpPr>
            <a:spLocks noGrp="1"/>
          </p:cNvSpPr>
          <p:nvPr>
            <p:ph type="pic" sz="quarter" idx="10"/>
          </p:nvPr>
        </p:nvSpPr>
        <p:spPr>
          <a:xfrm>
            <a:off x="511850" y="585437"/>
            <a:ext cx="4972283" cy="5687126"/>
          </a:xfrm>
          <a:prstGeom prst="rect">
            <a:avLst/>
          </a:prstGeom>
        </p:spPr>
        <p:txBody>
          <a:bodyPr/>
          <a:lstStyle/>
          <a:p>
            <a:r>
              <a:rPr lang="de-DE"/>
              <a:t>Bild durch Klicken auf Symbol hinzufügen</a:t>
            </a:r>
            <a:endParaRPr lang="en-DE"/>
          </a:p>
        </p:txBody>
      </p:sp>
    </p:spTree>
    <p:extLst>
      <p:ext uri="{BB962C8B-B14F-4D97-AF65-F5344CB8AC3E}">
        <p14:creationId xmlns:p14="http://schemas.microsoft.com/office/powerpoint/2010/main" val="40483489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split - blue">
    <p:spTree>
      <p:nvGrpSpPr>
        <p:cNvPr id="1" name=""/>
        <p:cNvGrpSpPr/>
        <p:nvPr/>
      </p:nvGrpSpPr>
      <p:grpSpPr>
        <a:xfrm>
          <a:off x="0" y="0"/>
          <a:ext cx="0" cy="0"/>
          <a:chOff x="0" y="0"/>
          <a:chExt cx="0" cy="0"/>
        </a:xfrm>
      </p:grpSpPr>
      <p:pic>
        <p:nvPicPr>
          <p:cNvPr id="2" name="Picture 1" descr="Text&#10;&#10;Description automatically generated">
            <a:extLst>
              <a:ext uri="{FF2B5EF4-FFF2-40B4-BE49-F238E27FC236}">
                <a16:creationId xmlns:a16="http://schemas.microsoft.com/office/drawing/2014/main" id="{DBE174FF-E71F-5FC3-BBE5-662FEDB875AB}"/>
              </a:ext>
            </a:extLst>
          </p:cNvPr>
          <p:cNvPicPr>
            <a:picLocks noChangeAspect="1"/>
          </p:cNvPicPr>
          <p:nvPr userDrawn="1"/>
        </p:nvPicPr>
        <p:blipFill>
          <a:blip r:embed="rId2"/>
          <a:stretch>
            <a:fillRect/>
          </a:stretch>
        </p:blipFill>
        <p:spPr>
          <a:xfrm>
            <a:off x="9139344" y="449181"/>
            <a:ext cx="2214455" cy="657220"/>
          </a:xfrm>
          <a:prstGeom prst="rect">
            <a:avLst/>
          </a:prstGeom>
        </p:spPr>
      </p:pic>
      <p:sp>
        <p:nvSpPr>
          <p:cNvPr id="12" name="Text Placeholder 2">
            <a:extLst>
              <a:ext uri="{FF2B5EF4-FFF2-40B4-BE49-F238E27FC236}">
                <a16:creationId xmlns:a16="http://schemas.microsoft.com/office/drawing/2014/main" id="{91D6D3F7-0CFC-2774-40EE-983067C393A0}"/>
              </a:ext>
            </a:extLst>
          </p:cNvPr>
          <p:cNvSpPr>
            <a:spLocks noGrp="1"/>
          </p:cNvSpPr>
          <p:nvPr>
            <p:ph type="body" idx="11"/>
          </p:nvPr>
        </p:nvSpPr>
        <p:spPr>
          <a:xfrm>
            <a:off x="6196012" y="1707738"/>
            <a:ext cx="5157787" cy="657220"/>
          </a:xfrm>
          <a:prstGeom prst="rect">
            <a:avLst/>
          </a:prstGeom>
        </p:spPr>
        <p:txBody>
          <a:bodyPr anchor="ctr"/>
          <a:lstStyle>
            <a:lvl1pPr marL="0" indent="0" algn="ctr">
              <a:buNone/>
              <a:defRPr sz="2400" b="1" i="0">
                <a:solidFill>
                  <a:srgbClr val="025E73"/>
                </a:solidFill>
                <a:latin typeface="Raleway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Content Placeholder 3">
            <a:extLst>
              <a:ext uri="{FF2B5EF4-FFF2-40B4-BE49-F238E27FC236}">
                <a16:creationId xmlns:a16="http://schemas.microsoft.com/office/drawing/2014/main" id="{FA30C769-C596-5E9D-4B7C-16C360DCB4B7}"/>
              </a:ext>
            </a:extLst>
          </p:cNvPr>
          <p:cNvSpPr>
            <a:spLocks noGrp="1"/>
          </p:cNvSpPr>
          <p:nvPr>
            <p:ph sz="half" idx="12"/>
          </p:nvPr>
        </p:nvSpPr>
        <p:spPr>
          <a:xfrm>
            <a:off x="6196016" y="2557047"/>
            <a:ext cx="5157787" cy="3700575"/>
          </a:xfrm>
          <a:prstGeom prst="rect">
            <a:avLst/>
          </a:prstGeom>
        </p:spPr>
        <p:txBody>
          <a:bodyPr/>
          <a:lstStyle>
            <a:lvl1pPr>
              <a:defRPr sz="2200"/>
            </a:lvl1pPr>
            <a:lvl2pPr>
              <a:defRPr sz="1800"/>
            </a:lvl2pPr>
            <a:lvl3pPr>
              <a:defRPr sz="1600"/>
            </a:lvl3pPr>
            <a:lvl4pPr>
              <a:defRPr sz="14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dirty="0"/>
          </a:p>
        </p:txBody>
      </p:sp>
      <p:sp>
        <p:nvSpPr>
          <p:cNvPr id="3" name="Rectangle 2">
            <a:extLst>
              <a:ext uri="{FF2B5EF4-FFF2-40B4-BE49-F238E27FC236}">
                <a16:creationId xmlns:a16="http://schemas.microsoft.com/office/drawing/2014/main" id="{2D2FEB9E-08AB-00FF-4FBB-584E994FC6AE}"/>
              </a:ext>
            </a:extLst>
          </p:cNvPr>
          <p:cNvSpPr/>
          <p:nvPr userDrawn="1"/>
        </p:nvSpPr>
        <p:spPr>
          <a:xfrm>
            <a:off x="0" y="0"/>
            <a:ext cx="5995984" cy="6858000"/>
          </a:xfrm>
          <a:prstGeom prst="rect">
            <a:avLst/>
          </a:prstGeom>
          <a:solidFill>
            <a:srgbClr val="025E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5" name="Picture Placeholder 2">
            <a:extLst>
              <a:ext uri="{FF2B5EF4-FFF2-40B4-BE49-F238E27FC236}">
                <a16:creationId xmlns:a16="http://schemas.microsoft.com/office/drawing/2014/main" id="{B6DCF65A-F551-1FFB-422B-67B1A632F94D}"/>
              </a:ext>
            </a:extLst>
          </p:cNvPr>
          <p:cNvSpPr>
            <a:spLocks noGrp="1"/>
          </p:cNvSpPr>
          <p:nvPr>
            <p:ph type="pic" sz="quarter" idx="10"/>
          </p:nvPr>
        </p:nvSpPr>
        <p:spPr>
          <a:xfrm>
            <a:off x="511850" y="585437"/>
            <a:ext cx="4972283" cy="5687126"/>
          </a:xfrm>
          <a:prstGeom prst="rect">
            <a:avLst/>
          </a:prstGeom>
        </p:spPr>
        <p:txBody>
          <a:bodyPr/>
          <a:lstStyle/>
          <a:p>
            <a:r>
              <a:rPr lang="de-DE"/>
              <a:t>Bild durch Klicken auf Symbol hinzufügen</a:t>
            </a:r>
            <a:endParaRPr lang="en-DE"/>
          </a:p>
        </p:txBody>
      </p:sp>
    </p:spTree>
    <p:extLst>
      <p:ext uri="{BB962C8B-B14F-4D97-AF65-F5344CB8AC3E}">
        <p14:creationId xmlns:p14="http://schemas.microsoft.com/office/powerpoint/2010/main" val="20453016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FF8D1A0-B180-434F-A216-0598402F376D}" type="datetimeFigureOut">
              <a:rPr lang="en-DE" smtClean="0"/>
              <a:t>3/15/23</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3440A2E1-554A-FE40-B7A6-7CC5FE1A9BA2}" type="slidenum">
              <a:rPr lang="en-DE" smtClean="0"/>
              <a:t>‹Nr.›</a:t>
            </a:fld>
            <a:endParaRPr lang="en-DE"/>
          </a:p>
        </p:txBody>
      </p:sp>
    </p:spTree>
    <p:extLst>
      <p:ext uri="{BB962C8B-B14F-4D97-AF65-F5344CB8AC3E}">
        <p14:creationId xmlns:p14="http://schemas.microsoft.com/office/powerpoint/2010/main" val="1647039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 white">
    <p:bg>
      <p:bgPr>
        <a:solidFill>
          <a:schemeClr val="bg1"/>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CC11CACB-8323-6B52-D13A-F76A0C0155F3}"/>
              </a:ext>
            </a:extLst>
          </p:cNvPr>
          <p:cNvSpPr>
            <a:spLocks noGrp="1"/>
          </p:cNvSpPr>
          <p:nvPr>
            <p:ph type="ctrTitle"/>
          </p:nvPr>
        </p:nvSpPr>
        <p:spPr>
          <a:xfrm>
            <a:off x="1524000" y="1698561"/>
            <a:ext cx="9144000" cy="2387600"/>
          </a:xfrm>
          <a:prstGeom prst="rect">
            <a:avLst/>
          </a:prstGeom>
        </p:spPr>
        <p:txBody>
          <a:bodyPr anchor="b"/>
          <a:lstStyle>
            <a:lvl1pPr algn="ctr">
              <a:defRPr b="1" i="0">
                <a:solidFill>
                  <a:srgbClr val="025E73"/>
                </a:solidFill>
                <a:latin typeface="Raleway" pitchFamily="2" charset="77"/>
              </a:defRPr>
            </a:lvl1pPr>
          </a:lstStyle>
          <a:p>
            <a:r>
              <a:rPr lang="de-DE"/>
              <a:t>Mastertitelformat bearbeiten</a:t>
            </a:r>
            <a:endParaRPr lang="en-DE" dirty="0"/>
          </a:p>
        </p:txBody>
      </p:sp>
      <p:sp>
        <p:nvSpPr>
          <p:cNvPr id="16" name="Subtitle 2">
            <a:extLst>
              <a:ext uri="{FF2B5EF4-FFF2-40B4-BE49-F238E27FC236}">
                <a16:creationId xmlns:a16="http://schemas.microsoft.com/office/drawing/2014/main" id="{9D680015-13E9-8488-A112-453D7302C646}"/>
              </a:ext>
            </a:extLst>
          </p:cNvPr>
          <p:cNvSpPr>
            <a:spLocks noGrp="1"/>
          </p:cNvSpPr>
          <p:nvPr>
            <p:ph type="subTitle" idx="1"/>
          </p:nvPr>
        </p:nvSpPr>
        <p:spPr>
          <a:xfrm>
            <a:off x="1524000" y="4178236"/>
            <a:ext cx="9144000" cy="1655762"/>
          </a:xfrm>
          <a:prstGeom prst="rect">
            <a:avLst/>
          </a:prstGeom>
        </p:spPr>
        <p:txBody>
          <a:bodyPr/>
          <a:lstStyle>
            <a:lvl1pPr marL="0" indent="0" algn="ctr">
              <a:buNone/>
              <a:defRPr b="0" i="0">
                <a:latin typeface="Raleway" pitchFamily="2" charset="77"/>
              </a:defRPr>
            </a:lvl1pPr>
          </a:lstStyle>
          <a:p>
            <a:r>
              <a:rPr lang="de-DE"/>
              <a:t>Master-Untertitelformat bearbeiten</a:t>
            </a:r>
            <a:endParaRPr lang="en-DE" dirty="0"/>
          </a:p>
        </p:txBody>
      </p:sp>
      <p:pic>
        <p:nvPicPr>
          <p:cNvPr id="17" name="Picture 16" descr="Text&#10;&#10;Description automatically generated">
            <a:extLst>
              <a:ext uri="{FF2B5EF4-FFF2-40B4-BE49-F238E27FC236}">
                <a16:creationId xmlns:a16="http://schemas.microsoft.com/office/drawing/2014/main" id="{069FE8C6-5888-8B07-C647-AD44E179ED98}"/>
              </a:ext>
            </a:extLst>
          </p:cNvPr>
          <p:cNvPicPr>
            <a:picLocks noChangeAspect="1"/>
          </p:cNvPicPr>
          <p:nvPr userDrawn="1"/>
        </p:nvPicPr>
        <p:blipFill>
          <a:blip r:embed="rId2"/>
          <a:stretch>
            <a:fillRect/>
          </a:stretch>
        </p:blipFill>
        <p:spPr>
          <a:xfrm>
            <a:off x="9139344" y="449181"/>
            <a:ext cx="2214455" cy="657220"/>
          </a:xfrm>
          <a:prstGeom prst="rect">
            <a:avLst/>
          </a:prstGeom>
        </p:spPr>
      </p:pic>
    </p:spTree>
    <p:extLst>
      <p:ext uri="{BB962C8B-B14F-4D97-AF65-F5344CB8AC3E}">
        <p14:creationId xmlns:p14="http://schemas.microsoft.com/office/powerpoint/2010/main" val="4079567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 green">
    <p:bg>
      <p:bgPr>
        <a:solidFill>
          <a:srgbClr val="D0F173"/>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CC11CACB-8323-6B52-D13A-F76A0C0155F3}"/>
              </a:ext>
            </a:extLst>
          </p:cNvPr>
          <p:cNvSpPr>
            <a:spLocks noGrp="1"/>
          </p:cNvSpPr>
          <p:nvPr>
            <p:ph type="ctrTitle"/>
          </p:nvPr>
        </p:nvSpPr>
        <p:spPr>
          <a:xfrm>
            <a:off x="1524000" y="1698561"/>
            <a:ext cx="9144000" cy="2387600"/>
          </a:xfrm>
          <a:prstGeom prst="rect">
            <a:avLst/>
          </a:prstGeom>
        </p:spPr>
        <p:txBody>
          <a:bodyPr anchor="b"/>
          <a:lstStyle>
            <a:lvl1pPr algn="ctr">
              <a:defRPr b="1" i="0">
                <a:solidFill>
                  <a:srgbClr val="025E73"/>
                </a:solidFill>
                <a:latin typeface="Raleway" pitchFamily="2" charset="77"/>
              </a:defRPr>
            </a:lvl1pPr>
          </a:lstStyle>
          <a:p>
            <a:r>
              <a:rPr lang="de-DE"/>
              <a:t>Mastertitelformat bearbeiten</a:t>
            </a:r>
            <a:endParaRPr lang="en-DE" dirty="0"/>
          </a:p>
        </p:txBody>
      </p:sp>
      <p:sp>
        <p:nvSpPr>
          <p:cNvPr id="16" name="Subtitle 2">
            <a:extLst>
              <a:ext uri="{FF2B5EF4-FFF2-40B4-BE49-F238E27FC236}">
                <a16:creationId xmlns:a16="http://schemas.microsoft.com/office/drawing/2014/main" id="{9D680015-13E9-8488-A112-453D7302C646}"/>
              </a:ext>
            </a:extLst>
          </p:cNvPr>
          <p:cNvSpPr>
            <a:spLocks noGrp="1"/>
          </p:cNvSpPr>
          <p:nvPr>
            <p:ph type="subTitle" idx="1"/>
          </p:nvPr>
        </p:nvSpPr>
        <p:spPr>
          <a:xfrm>
            <a:off x="1524000" y="4178236"/>
            <a:ext cx="9144000" cy="1655762"/>
          </a:xfrm>
          <a:prstGeom prst="rect">
            <a:avLst/>
          </a:prstGeom>
        </p:spPr>
        <p:txBody>
          <a:bodyPr/>
          <a:lstStyle>
            <a:lvl1pPr marL="0" indent="0" algn="ctr">
              <a:buNone/>
              <a:defRPr b="0" i="0">
                <a:latin typeface="Raleway" pitchFamily="2" charset="77"/>
              </a:defRPr>
            </a:lvl1pPr>
          </a:lstStyle>
          <a:p>
            <a:r>
              <a:rPr lang="de-DE"/>
              <a:t>Master-Untertitelformat bearbeiten</a:t>
            </a:r>
            <a:endParaRPr lang="en-DE" dirty="0"/>
          </a:p>
        </p:txBody>
      </p:sp>
      <p:pic>
        <p:nvPicPr>
          <p:cNvPr id="17" name="Picture 16" descr="Text&#10;&#10;Description automatically generated">
            <a:extLst>
              <a:ext uri="{FF2B5EF4-FFF2-40B4-BE49-F238E27FC236}">
                <a16:creationId xmlns:a16="http://schemas.microsoft.com/office/drawing/2014/main" id="{069FE8C6-5888-8B07-C647-AD44E179ED98}"/>
              </a:ext>
            </a:extLst>
          </p:cNvPr>
          <p:cNvPicPr>
            <a:picLocks noChangeAspect="1"/>
          </p:cNvPicPr>
          <p:nvPr userDrawn="1"/>
        </p:nvPicPr>
        <p:blipFill>
          <a:blip r:embed="rId2"/>
          <a:stretch>
            <a:fillRect/>
          </a:stretch>
        </p:blipFill>
        <p:spPr>
          <a:xfrm>
            <a:off x="9139344" y="449181"/>
            <a:ext cx="2214455" cy="657220"/>
          </a:xfrm>
          <a:prstGeom prst="rect">
            <a:avLst/>
          </a:prstGeom>
        </p:spPr>
      </p:pic>
    </p:spTree>
    <p:extLst>
      <p:ext uri="{BB962C8B-B14F-4D97-AF65-F5344CB8AC3E}">
        <p14:creationId xmlns:p14="http://schemas.microsoft.com/office/powerpoint/2010/main" val="3567676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 blue">
    <p:bg>
      <p:bgPr>
        <a:solidFill>
          <a:srgbClr val="025E73"/>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CC11CACB-8323-6B52-D13A-F76A0C0155F3}"/>
              </a:ext>
            </a:extLst>
          </p:cNvPr>
          <p:cNvSpPr>
            <a:spLocks noGrp="1"/>
          </p:cNvSpPr>
          <p:nvPr>
            <p:ph type="ctrTitle"/>
          </p:nvPr>
        </p:nvSpPr>
        <p:spPr>
          <a:xfrm>
            <a:off x="1524000" y="1698561"/>
            <a:ext cx="9144000" cy="2387600"/>
          </a:xfrm>
          <a:prstGeom prst="rect">
            <a:avLst/>
          </a:prstGeom>
        </p:spPr>
        <p:txBody>
          <a:bodyPr anchor="b"/>
          <a:lstStyle>
            <a:lvl1pPr algn="ctr">
              <a:defRPr b="1" i="0">
                <a:solidFill>
                  <a:srgbClr val="D0F173"/>
                </a:solidFill>
                <a:latin typeface="Raleway" pitchFamily="2" charset="77"/>
              </a:defRPr>
            </a:lvl1pPr>
          </a:lstStyle>
          <a:p>
            <a:r>
              <a:rPr lang="de-DE"/>
              <a:t>Mastertitelformat bearbeiten</a:t>
            </a:r>
            <a:endParaRPr lang="en-DE" dirty="0"/>
          </a:p>
        </p:txBody>
      </p:sp>
      <p:sp>
        <p:nvSpPr>
          <p:cNvPr id="16" name="Subtitle 2">
            <a:extLst>
              <a:ext uri="{FF2B5EF4-FFF2-40B4-BE49-F238E27FC236}">
                <a16:creationId xmlns:a16="http://schemas.microsoft.com/office/drawing/2014/main" id="{9D680015-13E9-8488-A112-453D7302C646}"/>
              </a:ext>
            </a:extLst>
          </p:cNvPr>
          <p:cNvSpPr>
            <a:spLocks noGrp="1"/>
          </p:cNvSpPr>
          <p:nvPr>
            <p:ph type="subTitle" idx="1"/>
          </p:nvPr>
        </p:nvSpPr>
        <p:spPr>
          <a:xfrm>
            <a:off x="1524000" y="4178236"/>
            <a:ext cx="9144000" cy="1655762"/>
          </a:xfrm>
          <a:prstGeom prst="rect">
            <a:avLst/>
          </a:prstGeom>
        </p:spPr>
        <p:txBody>
          <a:bodyPr/>
          <a:lstStyle>
            <a:lvl1pPr marL="0" indent="0" algn="ctr">
              <a:buNone/>
              <a:defRPr b="0" i="0">
                <a:solidFill>
                  <a:schemeClr val="bg1"/>
                </a:solidFill>
                <a:latin typeface="Raleway" pitchFamily="2" charset="77"/>
              </a:defRPr>
            </a:lvl1pPr>
          </a:lstStyle>
          <a:p>
            <a:r>
              <a:rPr lang="de-DE"/>
              <a:t>Master-Untertitelformat bearbeiten</a:t>
            </a:r>
            <a:endParaRPr lang="en-DE" dirty="0"/>
          </a:p>
        </p:txBody>
      </p:sp>
      <p:pic>
        <p:nvPicPr>
          <p:cNvPr id="17" name="Picture 16">
            <a:extLst>
              <a:ext uri="{FF2B5EF4-FFF2-40B4-BE49-F238E27FC236}">
                <a16:creationId xmlns:a16="http://schemas.microsoft.com/office/drawing/2014/main" id="{069FE8C6-5888-8B07-C647-AD44E179ED98}"/>
              </a:ext>
            </a:extLst>
          </p:cNvPr>
          <p:cNvPicPr>
            <a:picLocks noChangeAspect="1"/>
          </p:cNvPicPr>
          <p:nvPr userDrawn="1"/>
        </p:nvPicPr>
        <p:blipFill>
          <a:blip r:embed="rId2"/>
          <a:srcRect/>
          <a:stretch/>
        </p:blipFill>
        <p:spPr>
          <a:xfrm>
            <a:off x="9139344" y="449181"/>
            <a:ext cx="2214454" cy="657220"/>
          </a:xfrm>
          <a:prstGeom prst="rect">
            <a:avLst/>
          </a:prstGeom>
        </p:spPr>
      </p:pic>
    </p:spTree>
    <p:extLst>
      <p:ext uri="{BB962C8B-B14F-4D97-AF65-F5344CB8AC3E}">
        <p14:creationId xmlns:p14="http://schemas.microsoft.com/office/powerpoint/2010/main" val="3278806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llumn - white">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D5082992-3A28-0A72-244B-866198CB7513}"/>
              </a:ext>
            </a:extLst>
          </p:cNvPr>
          <p:cNvSpPr>
            <a:spLocks noGrp="1"/>
          </p:cNvSpPr>
          <p:nvPr>
            <p:ph type="body" idx="1"/>
          </p:nvPr>
        </p:nvSpPr>
        <p:spPr>
          <a:xfrm>
            <a:off x="838195" y="1707738"/>
            <a:ext cx="5157787" cy="657220"/>
          </a:xfrm>
          <a:prstGeom prst="rect">
            <a:avLst/>
          </a:prstGeom>
        </p:spPr>
        <p:txBody>
          <a:bodyPr anchor="ctr"/>
          <a:lstStyle>
            <a:lvl1pPr marL="0" indent="0" algn="ctr">
              <a:buNone/>
              <a:defRPr sz="2400" b="1" i="0">
                <a:solidFill>
                  <a:srgbClr val="025E73"/>
                </a:solidFill>
                <a:latin typeface="Raleway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Content Placeholder 3">
            <a:extLst>
              <a:ext uri="{FF2B5EF4-FFF2-40B4-BE49-F238E27FC236}">
                <a16:creationId xmlns:a16="http://schemas.microsoft.com/office/drawing/2014/main" id="{3C382661-7278-3587-382E-81C6355CB279}"/>
              </a:ext>
            </a:extLst>
          </p:cNvPr>
          <p:cNvSpPr>
            <a:spLocks noGrp="1"/>
          </p:cNvSpPr>
          <p:nvPr>
            <p:ph sz="half" idx="2"/>
          </p:nvPr>
        </p:nvSpPr>
        <p:spPr>
          <a:xfrm>
            <a:off x="838199" y="2557047"/>
            <a:ext cx="5157787" cy="3700575"/>
          </a:xfrm>
          <a:prstGeom prst="rect">
            <a:avLst/>
          </a:prstGeom>
        </p:spPr>
        <p:txBody>
          <a:bodyPr/>
          <a:lstStyle>
            <a:lvl1pPr>
              <a:defRPr sz="2200"/>
            </a:lvl1pPr>
            <a:lvl2pPr>
              <a:defRPr sz="1800"/>
            </a:lvl2pPr>
            <a:lvl3pPr>
              <a:defRPr sz="1600"/>
            </a:lvl3pPr>
            <a:lvl4pPr>
              <a:defRPr sz="14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dirty="0"/>
          </a:p>
        </p:txBody>
      </p:sp>
      <p:sp>
        <p:nvSpPr>
          <p:cNvPr id="12" name="Text Placeholder 2">
            <a:extLst>
              <a:ext uri="{FF2B5EF4-FFF2-40B4-BE49-F238E27FC236}">
                <a16:creationId xmlns:a16="http://schemas.microsoft.com/office/drawing/2014/main" id="{DB66BBF6-38F2-388C-EAD4-D4E2F727E400}"/>
              </a:ext>
            </a:extLst>
          </p:cNvPr>
          <p:cNvSpPr>
            <a:spLocks noGrp="1"/>
          </p:cNvSpPr>
          <p:nvPr>
            <p:ph type="body" idx="10"/>
          </p:nvPr>
        </p:nvSpPr>
        <p:spPr>
          <a:xfrm>
            <a:off x="6196012" y="1707738"/>
            <a:ext cx="5157787" cy="657220"/>
          </a:xfrm>
          <a:prstGeom prst="rect">
            <a:avLst/>
          </a:prstGeom>
        </p:spPr>
        <p:txBody>
          <a:bodyPr anchor="ctr"/>
          <a:lstStyle>
            <a:lvl1pPr marL="0" indent="0" algn="ctr">
              <a:buNone/>
              <a:defRPr sz="2400" b="1" i="0">
                <a:solidFill>
                  <a:srgbClr val="025E73"/>
                </a:solidFill>
                <a:latin typeface="Raleway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Content Placeholder 3">
            <a:extLst>
              <a:ext uri="{FF2B5EF4-FFF2-40B4-BE49-F238E27FC236}">
                <a16:creationId xmlns:a16="http://schemas.microsoft.com/office/drawing/2014/main" id="{91743E1C-7243-977B-F312-6B910D1B2F0C}"/>
              </a:ext>
            </a:extLst>
          </p:cNvPr>
          <p:cNvSpPr>
            <a:spLocks noGrp="1"/>
          </p:cNvSpPr>
          <p:nvPr>
            <p:ph sz="half" idx="11"/>
          </p:nvPr>
        </p:nvSpPr>
        <p:spPr>
          <a:xfrm>
            <a:off x="6196016" y="2557047"/>
            <a:ext cx="5157787" cy="3700575"/>
          </a:xfrm>
          <a:prstGeom prst="rect">
            <a:avLst/>
          </a:prstGeom>
        </p:spPr>
        <p:txBody>
          <a:bodyPr/>
          <a:lstStyle>
            <a:lvl1pPr>
              <a:defRPr sz="2200"/>
            </a:lvl1pPr>
            <a:lvl2pPr>
              <a:defRPr sz="1800"/>
            </a:lvl2pPr>
            <a:lvl3pPr>
              <a:defRPr sz="1600"/>
            </a:lvl3pPr>
            <a:lvl4pPr>
              <a:defRPr sz="14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dirty="0"/>
          </a:p>
        </p:txBody>
      </p:sp>
      <p:pic>
        <p:nvPicPr>
          <p:cNvPr id="2" name="Picture 1" descr="Text&#10;&#10;Description automatically generated">
            <a:extLst>
              <a:ext uri="{FF2B5EF4-FFF2-40B4-BE49-F238E27FC236}">
                <a16:creationId xmlns:a16="http://schemas.microsoft.com/office/drawing/2014/main" id="{50265ED2-CDA8-422A-99D7-11CDA7E3FD39}"/>
              </a:ext>
            </a:extLst>
          </p:cNvPr>
          <p:cNvPicPr>
            <a:picLocks noChangeAspect="1"/>
          </p:cNvPicPr>
          <p:nvPr userDrawn="1"/>
        </p:nvPicPr>
        <p:blipFill>
          <a:blip r:embed="rId2"/>
          <a:stretch>
            <a:fillRect/>
          </a:stretch>
        </p:blipFill>
        <p:spPr>
          <a:xfrm>
            <a:off x="9139344" y="449181"/>
            <a:ext cx="2214455" cy="657220"/>
          </a:xfrm>
          <a:prstGeom prst="rect">
            <a:avLst/>
          </a:prstGeom>
        </p:spPr>
      </p:pic>
      <p:sp>
        <p:nvSpPr>
          <p:cNvPr id="3" name="Title 1">
            <a:extLst>
              <a:ext uri="{FF2B5EF4-FFF2-40B4-BE49-F238E27FC236}">
                <a16:creationId xmlns:a16="http://schemas.microsoft.com/office/drawing/2014/main" id="{90A177EF-72C3-DA95-618A-8F6EB32DACE1}"/>
              </a:ext>
            </a:extLst>
          </p:cNvPr>
          <p:cNvSpPr>
            <a:spLocks noGrp="1"/>
          </p:cNvSpPr>
          <p:nvPr>
            <p:ph type="title"/>
          </p:nvPr>
        </p:nvSpPr>
        <p:spPr>
          <a:xfrm>
            <a:off x="838195" y="365835"/>
            <a:ext cx="8084507" cy="823913"/>
          </a:xfrm>
          <a:prstGeom prst="rect">
            <a:avLst/>
          </a:prstGeom>
        </p:spPr>
        <p:txBody>
          <a:bodyPr>
            <a:normAutofit/>
          </a:bodyPr>
          <a:lstStyle>
            <a:lvl1pPr algn="l">
              <a:defRPr sz="3200"/>
            </a:lvl1pPr>
          </a:lstStyle>
          <a:p>
            <a:r>
              <a:rPr lang="de-DE"/>
              <a:t>Mastertitelformat bearbeiten</a:t>
            </a:r>
            <a:endParaRPr lang="en-DE" dirty="0"/>
          </a:p>
        </p:txBody>
      </p:sp>
    </p:spTree>
    <p:extLst>
      <p:ext uri="{BB962C8B-B14F-4D97-AF65-F5344CB8AC3E}">
        <p14:creationId xmlns:p14="http://schemas.microsoft.com/office/powerpoint/2010/main" val="3458475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llumn -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A75E702-A4A4-D096-BF18-6956F2BA282C}"/>
              </a:ext>
            </a:extLst>
          </p:cNvPr>
          <p:cNvSpPr/>
          <p:nvPr userDrawn="1"/>
        </p:nvSpPr>
        <p:spPr>
          <a:xfrm>
            <a:off x="640915" y="1515649"/>
            <a:ext cx="10910170" cy="4979096"/>
          </a:xfrm>
          <a:prstGeom prst="rect">
            <a:avLst/>
          </a:prstGeom>
          <a:solidFill>
            <a:srgbClr val="D0F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 name="Text Placeholder 2">
            <a:extLst>
              <a:ext uri="{FF2B5EF4-FFF2-40B4-BE49-F238E27FC236}">
                <a16:creationId xmlns:a16="http://schemas.microsoft.com/office/drawing/2014/main" id="{D5082992-3A28-0A72-244B-866198CB7513}"/>
              </a:ext>
            </a:extLst>
          </p:cNvPr>
          <p:cNvSpPr>
            <a:spLocks noGrp="1"/>
          </p:cNvSpPr>
          <p:nvPr>
            <p:ph type="body" idx="1"/>
          </p:nvPr>
        </p:nvSpPr>
        <p:spPr>
          <a:xfrm>
            <a:off x="838195" y="1707738"/>
            <a:ext cx="5157787" cy="657220"/>
          </a:xfrm>
          <a:prstGeom prst="rect">
            <a:avLst/>
          </a:prstGeom>
        </p:spPr>
        <p:txBody>
          <a:bodyPr anchor="ctr"/>
          <a:lstStyle>
            <a:lvl1pPr marL="0" indent="0" algn="ctr">
              <a:buNone/>
              <a:defRPr sz="2400" b="1" i="0">
                <a:solidFill>
                  <a:srgbClr val="025E73"/>
                </a:solidFill>
                <a:latin typeface="Raleway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Content Placeholder 3">
            <a:extLst>
              <a:ext uri="{FF2B5EF4-FFF2-40B4-BE49-F238E27FC236}">
                <a16:creationId xmlns:a16="http://schemas.microsoft.com/office/drawing/2014/main" id="{3C382661-7278-3587-382E-81C6355CB279}"/>
              </a:ext>
            </a:extLst>
          </p:cNvPr>
          <p:cNvSpPr>
            <a:spLocks noGrp="1"/>
          </p:cNvSpPr>
          <p:nvPr>
            <p:ph sz="half" idx="2"/>
          </p:nvPr>
        </p:nvSpPr>
        <p:spPr>
          <a:xfrm>
            <a:off x="838199" y="2557047"/>
            <a:ext cx="5157787" cy="3700575"/>
          </a:xfrm>
          <a:prstGeom prst="rect">
            <a:avLst/>
          </a:prstGeom>
        </p:spPr>
        <p:txBody>
          <a:bodyPr/>
          <a:lstStyle>
            <a:lvl1pPr>
              <a:defRPr sz="2200"/>
            </a:lvl1pPr>
            <a:lvl2pPr>
              <a:defRPr sz="1800"/>
            </a:lvl2pPr>
            <a:lvl3pPr>
              <a:defRPr sz="1600"/>
            </a:lvl3pPr>
            <a:lvl4pPr>
              <a:defRPr sz="14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dirty="0"/>
          </a:p>
        </p:txBody>
      </p:sp>
      <p:sp>
        <p:nvSpPr>
          <p:cNvPr id="12" name="Text Placeholder 2">
            <a:extLst>
              <a:ext uri="{FF2B5EF4-FFF2-40B4-BE49-F238E27FC236}">
                <a16:creationId xmlns:a16="http://schemas.microsoft.com/office/drawing/2014/main" id="{DB66BBF6-38F2-388C-EAD4-D4E2F727E400}"/>
              </a:ext>
            </a:extLst>
          </p:cNvPr>
          <p:cNvSpPr>
            <a:spLocks noGrp="1"/>
          </p:cNvSpPr>
          <p:nvPr>
            <p:ph type="body" idx="10"/>
          </p:nvPr>
        </p:nvSpPr>
        <p:spPr>
          <a:xfrm>
            <a:off x="6196012" y="1707738"/>
            <a:ext cx="5157787" cy="657220"/>
          </a:xfrm>
          <a:prstGeom prst="rect">
            <a:avLst/>
          </a:prstGeom>
        </p:spPr>
        <p:txBody>
          <a:bodyPr anchor="ctr"/>
          <a:lstStyle>
            <a:lvl1pPr marL="0" indent="0" algn="ctr">
              <a:buNone/>
              <a:defRPr sz="2400" b="1" i="0">
                <a:solidFill>
                  <a:srgbClr val="025E73"/>
                </a:solidFill>
                <a:latin typeface="Raleway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Content Placeholder 3">
            <a:extLst>
              <a:ext uri="{FF2B5EF4-FFF2-40B4-BE49-F238E27FC236}">
                <a16:creationId xmlns:a16="http://schemas.microsoft.com/office/drawing/2014/main" id="{91743E1C-7243-977B-F312-6B910D1B2F0C}"/>
              </a:ext>
            </a:extLst>
          </p:cNvPr>
          <p:cNvSpPr>
            <a:spLocks noGrp="1"/>
          </p:cNvSpPr>
          <p:nvPr>
            <p:ph sz="half" idx="11"/>
          </p:nvPr>
        </p:nvSpPr>
        <p:spPr>
          <a:xfrm>
            <a:off x="6196016" y="2557047"/>
            <a:ext cx="5157787" cy="3700575"/>
          </a:xfrm>
          <a:prstGeom prst="rect">
            <a:avLst/>
          </a:prstGeom>
        </p:spPr>
        <p:txBody>
          <a:bodyPr/>
          <a:lstStyle>
            <a:lvl1pPr>
              <a:defRPr sz="2200"/>
            </a:lvl1pPr>
            <a:lvl2pPr>
              <a:defRPr sz="1800"/>
            </a:lvl2pPr>
            <a:lvl3pPr>
              <a:defRPr sz="1600"/>
            </a:lvl3pPr>
            <a:lvl4pPr>
              <a:defRPr sz="14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dirty="0"/>
          </a:p>
        </p:txBody>
      </p:sp>
      <p:pic>
        <p:nvPicPr>
          <p:cNvPr id="2" name="Picture 1" descr="Text&#10;&#10;Description automatically generated">
            <a:extLst>
              <a:ext uri="{FF2B5EF4-FFF2-40B4-BE49-F238E27FC236}">
                <a16:creationId xmlns:a16="http://schemas.microsoft.com/office/drawing/2014/main" id="{50265ED2-CDA8-422A-99D7-11CDA7E3FD39}"/>
              </a:ext>
            </a:extLst>
          </p:cNvPr>
          <p:cNvPicPr>
            <a:picLocks noChangeAspect="1"/>
          </p:cNvPicPr>
          <p:nvPr userDrawn="1"/>
        </p:nvPicPr>
        <p:blipFill>
          <a:blip r:embed="rId2"/>
          <a:stretch>
            <a:fillRect/>
          </a:stretch>
        </p:blipFill>
        <p:spPr>
          <a:xfrm>
            <a:off x="9139344" y="449181"/>
            <a:ext cx="2214455" cy="657220"/>
          </a:xfrm>
          <a:prstGeom prst="rect">
            <a:avLst/>
          </a:prstGeom>
        </p:spPr>
      </p:pic>
      <p:sp>
        <p:nvSpPr>
          <p:cNvPr id="3" name="Title 1">
            <a:extLst>
              <a:ext uri="{FF2B5EF4-FFF2-40B4-BE49-F238E27FC236}">
                <a16:creationId xmlns:a16="http://schemas.microsoft.com/office/drawing/2014/main" id="{90A177EF-72C3-DA95-618A-8F6EB32DACE1}"/>
              </a:ext>
            </a:extLst>
          </p:cNvPr>
          <p:cNvSpPr>
            <a:spLocks noGrp="1"/>
          </p:cNvSpPr>
          <p:nvPr>
            <p:ph type="title"/>
          </p:nvPr>
        </p:nvSpPr>
        <p:spPr>
          <a:xfrm>
            <a:off x="838195" y="365835"/>
            <a:ext cx="8084507" cy="823913"/>
          </a:xfrm>
          <a:prstGeom prst="rect">
            <a:avLst/>
          </a:prstGeom>
        </p:spPr>
        <p:txBody>
          <a:bodyPr>
            <a:normAutofit/>
          </a:bodyPr>
          <a:lstStyle>
            <a:lvl1pPr algn="l">
              <a:defRPr sz="3200"/>
            </a:lvl1pPr>
          </a:lstStyle>
          <a:p>
            <a:r>
              <a:rPr lang="de-DE"/>
              <a:t>Mastertitelformat bearbeiten</a:t>
            </a:r>
            <a:endParaRPr lang="en-DE" dirty="0"/>
          </a:p>
        </p:txBody>
      </p:sp>
    </p:spTree>
    <p:extLst>
      <p:ext uri="{BB962C8B-B14F-4D97-AF65-F5344CB8AC3E}">
        <p14:creationId xmlns:p14="http://schemas.microsoft.com/office/powerpoint/2010/main" val="1746230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lumn -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A75E702-A4A4-D096-BF18-6956F2BA282C}"/>
              </a:ext>
            </a:extLst>
          </p:cNvPr>
          <p:cNvSpPr/>
          <p:nvPr userDrawn="1"/>
        </p:nvSpPr>
        <p:spPr>
          <a:xfrm>
            <a:off x="640915" y="1515649"/>
            <a:ext cx="10910170" cy="4979096"/>
          </a:xfrm>
          <a:prstGeom prst="rect">
            <a:avLst/>
          </a:prstGeom>
          <a:solidFill>
            <a:srgbClr val="025E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 name="Text Placeholder 2">
            <a:extLst>
              <a:ext uri="{FF2B5EF4-FFF2-40B4-BE49-F238E27FC236}">
                <a16:creationId xmlns:a16="http://schemas.microsoft.com/office/drawing/2014/main" id="{D5082992-3A28-0A72-244B-866198CB7513}"/>
              </a:ext>
            </a:extLst>
          </p:cNvPr>
          <p:cNvSpPr>
            <a:spLocks noGrp="1"/>
          </p:cNvSpPr>
          <p:nvPr>
            <p:ph type="body" idx="1"/>
          </p:nvPr>
        </p:nvSpPr>
        <p:spPr>
          <a:xfrm>
            <a:off x="838195" y="1707738"/>
            <a:ext cx="5157787" cy="657220"/>
          </a:xfrm>
          <a:prstGeom prst="rect">
            <a:avLst/>
          </a:prstGeom>
        </p:spPr>
        <p:txBody>
          <a:bodyPr anchor="ctr"/>
          <a:lstStyle>
            <a:lvl1pPr marL="0" indent="0" algn="ctr">
              <a:buNone/>
              <a:defRPr sz="2400" b="1" i="0">
                <a:solidFill>
                  <a:srgbClr val="D0F173"/>
                </a:solidFill>
                <a:latin typeface="Raleway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Content Placeholder 3">
            <a:extLst>
              <a:ext uri="{FF2B5EF4-FFF2-40B4-BE49-F238E27FC236}">
                <a16:creationId xmlns:a16="http://schemas.microsoft.com/office/drawing/2014/main" id="{3C382661-7278-3587-382E-81C6355CB279}"/>
              </a:ext>
            </a:extLst>
          </p:cNvPr>
          <p:cNvSpPr>
            <a:spLocks noGrp="1"/>
          </p:cNvSpPr>
          <p:nvPr>
            <p:ph sz="half" idx="2"/>
          </p:nvPr>
        </p:nvSpPr>
        <p:spPr>
          <a:xfrm>
            <a:off x="838199" y="2557047"/>
            <a:ext cx="5157787" cy="3700575"/>
          </a:xfrm>
          <a:prstGeom prst="rect">
            <a:avLst/>
          </a:prstGeom>
        </p:spPr>
        <p:txBody>
          <a:bodyPr/>
          <a:lstStyle>
            <a:lvl1pPr>
              <a:defRPr sz="22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dirty="0"/>
          </a:p>
        </p:txBody>
      </p:sp>
      <p:sp>
        <p:nvSpPr>
          <p:cNvPr id="12" name="Text Placeholder 2">
            <a:extLst>
              <a:ext uri="{FF2B5EF4-FFF2-40B4-BE49-F238E27FC236}">
                <a16:creationId xmlns:a16="http://schemas.microsoft.com/office/drawing/2014/main" id="{DB66BBF6-38F2-388C-EAD4-D4E2F727E400}"/>
              </a:ext>
            </a:extLst>
          </p:cNvPr>
          <p:cNvSpPr>
            <a:spLocks noGrp="1"/>
          </p:cNvSpPr>
          <p:nvPr>
            <p:ph type="body" idx="10"/>
          </p:nvPr>
        </p:nvSpPr>
        <p:spPr>
          <a:xfrm>
            <a:off x="6196012" y="1707738"/>
            <a:ext cx="5157787" cy="657220"/>
          </a:xfrm>
          <a:prstGeom prst="rect">
            <a:avLst/>
          </a:prstGeom>
        </p:spPr>
        <p:txBody>
          <a:bodyPr anchor="ctr"/>
          <a:lstStyle>
            <a:lvl1pPr marL="0" indent="0" algn="ctr">
              <a:buNone/>
              <a:defRPr sz="2400" b="1" i="0">
                <a:solidFill>
                  <a:srgbClr val="D0F173"/>
                </a:solidFill>
                <a:latin typeface="Raleway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Content Placeholder 3">
            <a:extLst>
              <a:ext uri="{FF2B5EF4-FFF2-40B4-BE49-F238E27FC236}">
                <a16:creationId xmlns:a16="http://schemas.microsoft.com/office/drawing/2014/main" id="{91743E1C-7243-977B-F312-6B910D1B2F0C}"/>
              </a:ext>
            </a:extLst>
          </p:cNvPr>
          <p:cNvSpPr>
            <a:spLocks noGrp="1"/>
          </p:cNvSpPr>
          <p:nvPr>
            <p:ph sz="half" idx="11"/>
          </p:nvPr>
        </p:nvSpPr>
        <p:spPr>
          <a:xfrm>
            <a:off x="6196016" y="2557047"/>
            <a:ext cx="5157787" cy="3700575"/>
          </a:xfrm>
          <a:prstGeom prst="rect">
            <a:avLst/>
          </a:prstGeom>
        </p:spPr>
        <p:txBody>
          <a:bodyPr/>
          <a:lstStyle>
            <a:lvl1pPr>
              <a:defRPr sz="22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dirty="0"/>
          </a:p>
        </p:txBody>
      </p:sp>
      <p:pic>
        <p:nvPicPr>
          <p:cNvPr id="2" name="Picture 1" descr="Text&#10;&#10;Description automatically generated">
            <a:extLst>
              <a:ext uri="{FF2B5EF4-FFF2-40B4-BE49-F238E27FC236}">
                <a16:creationId xmlns:a16="http://schemas.microsoft.com/office/drawing/2014/main" id="{50265ED2-CDA8-422A-99D7-11CDA7E3FD39}"/>
              </a:ext>
            </a:extLst>
          </p:cNvPr>
          <p:cNvPicPr>
            <a:picLocks noChangeAspect="1"/>
          </p:cNvPicPr>
          <p:nvPr userDrawn="1"/>
        </p:nvPicPr>
        <p:blipFill>
          <a:blip r:embed="rId2"/>
          <a:stretch>
            <a:fillRect/>
          </a:stretch>
        </p:blipFill>
        <p:spPr>
          <a:xfrm>
            <a:off x="9139344" y="449181"/>
            <a:ext cx="2214455" cy="657220"/>
          </a:xfrm>
          <a:prstGeom prst="rect">
            <a:avLst/>
          </a:prstGeom>
        </p:spPr>
      </p:pic>
      <p:sp>
        <p:nvSpPr>
          <p:cNvPr id="3" name="Title 1">
            <a:extLst>
              <a:ext uri="{FF2B5EF4-FFF2-40B4-BE49-F238E27FC236}">
                <a16:creationId xmlns:a16="http://schemas.microsoft.com/office/drawing/2014/main" id="{90A177EF-72C3-DA95-618A-8F6EB32DACE1}"/>
              </a:ext>
            </a:extLst>
          </p:cNvPr>
          <p:cNvSpPr>
            <a:spLocks noGrp="1"/>
          </p:cNvSpPr>
          <p:nvPr>
            <p:ph type="title"/>
          </p:nvPr>
        </p:nvSpPr>
        <p:spPr>
          <a:xfrm>
            <a:off x="838195" y="365835"/>
            <a:ext cx="8084507" cy="823913"/>
          </a:xfrm>
          <a:prstGeom prst="rect">
            <a:avLst/>
          </a:prstGeom>
        </p:spPr>
        <p:txBody>
          <a:bodyPr>
            <a:normAutofit/>
          </a:bodyPr>
          <a:lstStyle>
            <a:lvl1pPr algn="l">
              <a:defRPr sz="3200"/>
            </a:lvl1pPr>
          </a:lstStyle>
          <a:p>
            <a:r>
              <a:rPr lang="de-DE"/>
              <a:t>Mastertitelformat bearbeiten</a:t>
            </a:r>
            <a:endParaRPr lang="en-DE" dirty="0"/>
          </a:p>
        </p:txBody>
      </p:sp>
    </p:spTree>
    <p:extLst>
      <p:ext uri="{BB962C8B-B14F-4D97-AF65-F5344CB8AC3E}">
        <p14:creationId xmlns:p14="http://schemas.microsoft.com/office/powerpoint/2010/main" val="3624732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highlight - green white">
    <p:bg>
      <p:bgPr>
        <a:solidFill>
          <a:srgbClr val="D0F17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61041-37D2-5373-6A7E-B43D64B1E689}"/>
              </a:ext>
            </a:extLst>
          </p:cNvPr>
          <p:cNvSpPr/>
          <p:nvPr userDrawn="1"/>
        </p:nvSpPr>
        <p:spPr>
          <a:xfrm>
            <a:off x="935277" y="1340284"/>
            <a:ext cx="10321446" cy="4910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ln>
                <a:solidFill>
                  <a:schemeClr val="bg1"/>
                </a:solidFill>
              </a:ln>
            </a:endParaRPr>
          </a:p>
        </p:txBody>
      </p:sp>
      <p:sp>
        <p:nvSpPr>
          <p:cNvPr id="3" name="Content Placeholder 2">
            <a:extLst>
              <a:ext uri="{FF2B5EF4-FFF2-40B4-BE49-F238E27FC236}">
                <a16:creationId xmlns:a16="http://schemas.microsoft.com/office/drawing/2014/main" id="{B677D482-3B20-08B5-5B1F-E0942AEEBC69}"/>
              </a:ext>
            </a:extLst>
          </p:cNvPr>
          <p:cNvSpPr>
            <a:spLocks noGrp="1"/>
          </p:cNvSpPr>
          <p:nvPr>
            <p:ph idx="1"/>
          </p:nvPr>
        </p:nvSpPr>
        <p:spPr>
          <a:xfrm>
            <a:off x="1123167" y="1528174"/>
            <a:ext cx="9945666" cy="4534422"/>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pic>
        <p:nvPicPr>
          <p:cNvPr id="4" name="Picture 3" descr="Text&#10;&#10;Description automatically generated">
            <a:extLst>
              <a:ext uri="{FF2B5EF4-FFF2-40B4-BE49-F238E27FC236}">
                <a16:creationId xmlns:a16="http://schemas.microsoft.com/office/drawing/2014/main" id="{0CFA2F74-D6F2-84B4-2F89-22B0A0F7CBFB}"/>
              </a:ext>
            </a:extLst>
          </p:cNvPr>
          <p:cNvPicPr>
            <a:picLocks noChangeAspect="1"/>
          </p:cNvPicPr>
          <p:nvPr userDrawn="1"/>
        </p:nvPicPr>
        <p:blipFill>
          <a:blip r:embed="rId2"/>
          <a:stretch>
            <a:fillRect/>
          </a:stretch>
        </p:blipFill>
        <p:spPr>
          <a:xfrm>
            <a:off x="9139344" y="449181"/>
            <a:ext cx="2214455" cy="657220"/>
          </a:xfrm>
          <a:prstGeom prst="rect">
            <a:avLst/>
          </a:prstGeom>
        </p:spPr>
      </p:pic>
      <p:sp>
        <p:nvSpPr>
          <p:cNvPr id="5" name="Title 1">
            <a:extLst>
              <a:ext uri="{FF2B5EF4-FFF2-40B4-BE49-F238E27FC236}">
                <a16:creationId xmlns:a16="http://schemas.microsoft.com/office/drawing/2014/main" id="{EF76540C-5CA6-F4BE-3B7B-516E4014209C}"/>
              </a:ext>
            </a:extLst>
          </p:cNvPr>
          <p:cNvSpPr>
            <a:spLocks noGrp="1"/>
          </p:cNvSpPr>
          <p:nvPr>
            <p:ph type="title"/>
          </p:nvPr>
        </p:nvSpPr>
        <p:spPr>
          <a:xfrm>
            <a:off x="838195" y="365835"/>
            <a:ext cx="8084507" cy="823913"/>
          </a:xfrm>
          <a:prstGeom prst="rect">
            <a:avLst/>
          </a:prstGeom>
        </p:spPr>
        <p:txBody>
          <a:bodyPr>
            <a:normAutofit/>
          </a:bodyPr>
          <a:lstStyle>
            <a:lvl1pPr algn="l">
              <a:defRPr sz="3200"/>
            </a:lvl1pPr>
          </a:lstStyle>
          <a:p>
            <a:r>
              <a:rPr lang="de-DE"/>
              <a:t>Mastertitelformat bearbeiten</a:t>
            </a:r>
            <a:endParaRPr lang="en-DE" dirty="0"/>
          </a:p>
        </p:txBody>
      </p:sp>
    </p:spTree>
    <p:extLst>
      <p:ext uri="{BB962C8B-B14F-4D97-AF65-F5344CB8AC3E}">
        <p14:creationId xmlns:p14="http://schemas.microsoft.com/office/powerpoint/2010/main" val="2065465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highlight - blue white">
    <p:bg>
      <p:bgPr>
        <a:solidFill>
          <a:srgbClr val="025E7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61041-37D2-5373-6A7E-B43D64B1E689}"/>
              </a:ext>
            </a:extLst>
          </p:cNvPr>
          <p:cNvSpPr/>
          <p:nvPr userDrawn="1"/>
        </p:nvSpPr>
        <p:spPr>
          <a:xfrm>
            <a:off x="935277" y="1340284"/>
            <a:ext cx="10321446" cy="4910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ln>
                <a:solidFill>
                  <a:schemeClr val="bg1"/>
                </a:solidFill>
              </a:ln>
            </a:endParaRPr>
          </a:p>
        </p:txBody>
      </p:sp>
      <p:sp>
        <p:nvSpPr>
          <p:cNvPr id="3" name="Content Placeholder 2">
            <a:extLst>
              <a:ext uri="{FF2B5EF4-FFF2-40B4-BE49-F238E27FC236}">
                <a16:creationId xmlns:a16="http://schemas.microsoft.com/office/drawing/2014/main" id="{B677D482-3B20-08B5-5B1F-E0942AEEBC69}"/>
              </a:ext>
            </a:extLst>
          </p:cNvPr>
          <p:cNvSpPr>
            <a:spLocks noGrp="1"/>
          </p:cNvSpPr>
          <p:nvPr>
            <p:ph idx="1"/>
          </p:nvPr>
        </p:nvSpPr>
        <p:spPr>
          <a:xfrm>
            <a:off x="1123167" y="1528174"/>
            <a:ext cx="9945666" cy="4534422"/>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pic>
        <p:nvPicPr>
          <p:cNvPr id="4" name="Picture 3">
            <a:extLst>
              <a:ext uri="{FF2B5EF4-FFF2-40B4-BE49-F238E27FC236}">
                <a16:creationId xmlns:a16="http://schemas.microsoft.com/office/drawing/2014/main" id="{84128FFF-EFCE-58C7-1D80-8BD4D1715E51}"/>
              </a:ext>
            </a:extLst>
          </p:cNvPr>
          <p:cNvPicPr>
            <a:picLocks noChangeAspect="1"/>
          </p:cNvPicPr>
          <p:nvPr userDrawn="1"/>
        </p:nvPicPr>
        <p:blipFill>
          <a:blip r:embed="rId2"/>
          <a:srcRect/>
          <a:stretch/>
        </p:blipFill>
        <p:spPr>
          <a:xfrm>
            <a:off x="9139344" y="449181"/>
            <a:ext cx="2214454" cy="657220"/>
          </a:xfrm>
          <a:prstGeom prst="rect">
            <a:avLst/>
          </a:prstGeom>
        </p:spPr>
      </p:pic>
      <p:sp>
        <p:nvSpPr>
          <p:cNvPr id="5" name="Title 1">
            <a:extLst>
              <a:ext uri="{FF2B5EF4-FFF2-40B4-BE49-F238E27FC236}">
                <a16:creationId xmlns:a16="http://schemas.microsoft.com/office/drawing/2014/main" id="{08B9288F-448E-8FF5-903D-7145F5BBB97F}"/>
              </a:ext>
            </a:extLst>
          </p:cNvPr>
          <p:cNvSpPr>
            <a:spLocks noGrp="1"/>
          </p:cNvSpPr>
          <p:nvPr>
            <p:ph type="title"/>
          </p:nvPr>
        </p:nvSpPr>
        <p:spPr>
          <a:xfrm>
            <a:off x="838195" y="365835"/>
            <a:ext cx="8084507" cy="823913"/>
          </a:xfrm>
          <a:prstGeom prst="rect">
            <a:avLst/>
          </a:prstGeom>
        </p:spPr>
        <p:txBody>
          <a:bodyPr>
            <a:normAutofit/>
          </a:bodyPr>
          <a:lstStyle>
            <a:lvl1pPr algn="l">
              <a:defRPr sz="3200">
                <a:solidFill>
                  <a:schemeClr val="bg1"/>
                </a:solidFill>
              </a:defRPr>
            </a:lvl1pPr>
          </a:lstStyle>
          <a:p>
            <a:r>
              <a:rPr lang="de-DE"/>
              <a:t>Mastertitelformat bearbeiten</a:t>
            </a:r>
            <a:endParaRPr lang="en-DE" dirty="0"/>
          </a:p>
        </p:txBody>
      </p:sp>
    </p:spTree>
    <p:extLst>
      <p:ext uri="{BB962C8B-B14F-4D97-AF65-F5344CB8AC3E}">
        <p14:creationId xmlns:p14="http://schemas.microsoft.com/office/powerpoint/2010/main" val="2469117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EBE4FD78-2F77-2DC9-27A0-316D7F95CB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sp>
        <p:nvSpPr>
          <p:cNvPr id="11" name="Title Placeholder 10">
            <a:extLst>
              <a:ext uri="{FF2B5EF4-FFF2-40B4-BE49-F238E27FC236}">
                <a16:creationId xmlns:a16="http://schemas.microsoft.com/office/drawing/2014/main" id="{9EDF9474-9AC9-66DC-74CF-EAC0CCA634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en-DE"/>
          </a:p>
        </p:txBody>
      </p:sp>
    </p:spTree>
    <p:extLst>
      <p:ext uri="{BB962C8B-B14F-4D97-AF65-F5344CB8AC3E}">
        <p14:creationId xmlns:p14="http://schemas.microsoft.com/office/powerpoint/2010/main" val="3152207757"/>
      </p:ext>
    </p:extLst>
  </p:cSld>
  <p:clrMap bg1="lt1" tx1="dk1" bg2="lt2" tx2="dk2" accent1="accent1" accent2="accent2" accent3="accent3" accent4="accent4" accent5="accent5" accent6="accent6" hlink="hlink" folHlink="folHlink"/>
  <p:sldLayoutIdLst>
    <p:sldLayoutId id="2147483649" r:id="rId1"/>
    <p:sldLayoutId id="2147483673" r:id="rId2"/>
    <p:sldLayoutId id="2147483651" r:id="rId3"/>
    <p:sldLayoutId id="2147483672" r:id="rId4"/>
    <p:sldLayoutId id="2147483682" r:id="rId5"/>
    <p:sldLayoutId id="2147483684" r:id="rId6"/>
    <p:sldLayoutId id="2147483683" r:id="rId7"/>
    <p:sldLayoutId id="2147483681" r:id="rId8"/>
    <p:sldLayoutId id="2147483680" r:id="rId9"/>
    <p:sldLayoutId id="2147483674" r:id="rId10"/>
    <p:sldLayoutId id="2147483675" r:id="rId11"/>
    <p:sldLayoutId id="2147483676" r:id="rId12"/>
    <p:sldLayoutId id="2147483677" r:id="rId13"/>
    <p:sldLayoutId id="2147483678" r:id="rId14"/>
    <p:sldLayoutId id="2147483679" r:id="rId15"/>
  </p:sldLayoutIdLst>
  <p:txStyles>
    <p:titleStyle>
      <a:lvl1pPr algn="l" defTabSz="914400" rtl="0" eaLnBrk="1" latinLnBrk="0" hangingPunct="1">
        <a:lnSpc>
          <a:spcPct val="90000"/>
        </a:lnSpc>
        <a:spcBef>
          <a:spcPct val="0"/>
        </a:spcBef>
        <a:buNone/>
        <a:defRPr sz="3200" b="1" i="0" kern="1200">
          <a:solidFill>
            <a:schemeClr val="tx1"/>
          </a:solidFill>
          <a:latin typeface="Raleway SemiBold" pitchFamily="2" charset="77"/>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200" kern="1200">
          <a:solidFill>
            <a:schemeClr val="tx1"/>
          </a:solidFill>
          <a:latin typeface="Raleway" pitchFamily="2" charset="77"/>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Raleway" pitchFamily="2" charset="77"/>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Raleway" pitchFamily="2" charset="77"/>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Raleway" pitchFamily="2" charset="77"/>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200" kern="1200">
          <a:solidFill>
            <a:schemeClr val="tx1"/>
          </a:solidFill>
          <a:latin typeface="Raleway"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hyperlink" Target="https://alliance-health-wildlife.org/projects/"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85701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A2414EC-3845-283B-4222-53200E5E6091}"/>
              </a:ext>
            </a:extLst>
          </p:cNvPr>
          <p:cNvSpPr>
            <a:spLocks noGrp="1"/>
          </p:cNvSpPr>
          <p:nvPr>
            <p:ph type="body" idx="11"/>
          </p:nvPr>
        </p:nvSpPr>
        <p:spPr/>
        <p:txBody>
          <a:bodyPr/>
          <a:lstStyle/>
          <a:p>
            <a:r>
              <a:rPr lang="de-DE" dirty="0"/>
              <a:t>Expert Name</a:t>
            </a:r>
            <a:endParaRPr lang="en-DE"/>
          </a:p>
        </p:txBody>
      </p:sp>
      <p:sp>
        <p:nvSpPr>
          <p:cNvPr id="3" name="Content Placeholder 2">
            <a:extLst>
              <a:ext uri="{FF2B5EF4-FFF2-40B4-BE49-F238E27FC236}">
                <a16:creationId xmlns:a16="http://schemas.microsoft.com/office/drawing/2014/main" id="{08D6BF80-1895-DFA8-E8D3-8647475F75A6}"/>
              </a:ext>
            </a:extLst>
          </p:cNvPr>
          <p:cNvSpPr>
            <a:spLocks noGrp="1"/>
          </p:cNvSpPr>
          <p:nvPr>
            <p:ph sz="half" idx="12"/>
          </p:nvPr>
        </p:nvSpPr>
        <p:spPr/>
        <p:txBody>
          <a:bodyPr/>
          <a:lstStyle/>
          <a:p>
            <a:r>
              <a:rPr lang="de-DE" dirty="0"/>
              <a:t>Bio Info 1</a:t>
            </a:r>
          </a:p>
          <a:p>
            <a:r>
              <a:rPr lang="de-DE" dirty="0"/>
              <a:t>Bio Info 2</a:t>
            </a:r>
            <a:endParaRPr lang="en-DE"/>
          </a:p>
        </p:txBody>
      </p:sp>
      <p:pic>
        <p:nvPicPr>
          <p:cNvPr id="9" name="Picture 15">
            <a:extLst>
              <a:ext uri="{FF2B5EF4-FFF2-40B4-BE49-F238E27FC236}">
                <a16:creationId xmlns:a16="http://schemas.microsoft.com/office/drawing/2014/main" id="{9AC3FDF4-2947-D24C-BFB8-580BB107CFB8}"/>
              </a:ext>
            </a:extLst>
          </p:cNvPr>
          <p:cNvPicPr>
            <a:picLocks noChangeAspect="1"/>
          </p:cNvPicPr>
          <p:nvPr/>
        </p:nvPicPr>
        <p:blipFill>
          <a:blip r:embed="rId2"/>
          <a:stretch>
            <a:fillRect/>
          </a:stretch>
        </p:blipFill>
        <p:spPr>
          <a:xfrm>
            <a:off x="1599808" y="1637333"/>
            <a:ext cx="2783171" cy="3583333"/>
          </a:xfrm>
          <a:prstGeom prst="rect">
            <a:avLst/>
          </a:prstGeom>
          <a:ln w="76200">
            <a:solidFill>
              <a:schemeClr val="bg1"/>
            </a:solidFill>
          </a:ln>
        </p:spPr>
      </p:pic>
    </p:spTree>
    <p:extLst>
      <p:ext uri="{BB962C8B-B14F-4D97-AF65-F5344CB8AC3E}">
        <p14:creationId xmlns:p14="http://schemas.microsoft.com/office/powerpoint/2010/main" val="7562966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A picture containing text&#10;&#10;Description automatically generated">
            <a:extLst>
              <a:ext uri="{FF2B5EF4-FFF2-40B4-BE49-F238E27FC236}">
                <a16:creationId xmlns:a16="http://schemas.microsoft.com/office/drawing/2014/main" id="{85184C93-1DE1-7E4C-AD84-5690E1BC6A34}"/>
              </a:ext>
            </a:extLst>
          </p:cNvPr>
          <p:cNvPicPr>
            <a:picLocks noChangeAspect="1"/>
          </p:cNvPicPr>
          <p:nvPr/>
        </p:nvPicPr>
        <p:blipFill rotWithShape="1">
          <a:blip r:embed="rId2"/>
          <a:srcRect l="393" t="20870" r="-374" b="3938"/>
          <a:stretch/>
        </p:blipFill>
        <p:spPr>
          <a:xfrm>
            <a:off x="0" y="-18000"/>
            <a:ext cx="6094800" cy="6876000"/>
          </a:xfrm>
          <a:prstGeom prst="rect">
            <a:avLst/>
          </a:prstGeom>
        </p:spPr>
      </p:pic>
      <p:sp>
        <p:nvSpPr>
          <p:cNvPr id="8" name="Text Placeholder 1">
            <a:extLst>
              <a:ext uri="{FF2B5EF4-FFF2-40B4-BE49-F238E27FC236}">
                <a16:creationId xmlns:a16="http://schemas.microsoft.com/office/drawing/2014/main" id="{6DE97E77-96EA-4849-AC95-B833FBF7A5E3}"/>
              </a:ext>
            </a:extLst>
          </p:cNvPr>
          <p:cNvSpPr>
            <a:spLocks noGrp="1"/>
          </p:cNvSpPr>
          <p:nvPr>
            <p:ph type="body" idx="11"/>
          </p:nvPr>
        </p:nvSpPr>
        <p:spPr>
          <a:xfrm>
            <a:off x="6804833" y="1707738"/>
            <a:ext cx="4655291" cy="657220"/>
          </a:xfrm>
        </p:spPr>
        <p:txBody>
          <a:bodyPr/>
          <a:lstStyle/>
          <a:p>
            <a:endParaRPr lang="en-DE"/>
          </a:p>
        </p:txBody>
      </p:sp>
      <p:sp>
        <p:nvSpPr>
          <p:cNvPr id="9" name="Content Placeholder 2">
            <a:extLst>
              <a:ext uri="{FF2B5EF4-FFF2-40B4-BE49-F238E27FC236}">
                <a16:creationId xmlns:a16="http://schemas.microsoft.com/office/drawing/2014/main" id="{90476889-EA5E-F149-9146-A1DEF71932C4}"/>
              </a:ext>
            </a:extLst>
          </p:cNvPr>
          <p:cNvSpPr>
            <a:spLocks noGrp="1"/>
          </p:cNvSpPr>
          <p:nvPr>
            <p:ph sz="half" idx="12"/>
          </p:nvPr>
        </p:nvSpPr>
        <p:spPr>
          <a:xfrm>
            <a:off x="6804837" y="2557047"/>
            <a:ext cx="4655291" cy="3700575"/>
          </a:xfrm>
        </p:spPr>
        <p:txBody>
          <a:bodyPr/>
          <a:lstStyle/>
          <a:p>
            <a:endParaRPr lang="en-DE"/>
          </a:p>
        </p:txBody>
      </p:sp>
    </p:spTree>
    <p:extLst>
      <p:ext uri="{BB962C8B-B14F-4D97-AF65-F5344CB8AC3E}">
        <p14:creationId xmlns:p14="http://schemas.microsoft.com/office/powerpoint/2010/main" val="3127209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6DE97E77-96EA-4849-AC95-B833FBF7A5E3}"/>
              </a:ext>
            </a:extLst>
          </p:cNvPr>
          <p:cNvSpPr>
            <a:spLocks noGrp="1"/>
          </p:cNvSpPr>
          <p:nvPr>
            <p:ph type="body" idx="11"/>
          </p:nvPr>
        </p:nvSpPr>
        <p:spPr>
          <a:xfrm>
            <a:off x="6804833" y="1707738"/>
            <a:ext cx="4655291" cy="657220"/>
          </a:xfrm>
        </p:spPr>
        <p:txBody>
          <a:bodyPr/>
          <a:lstStyle/>
          <a:p>
            <a:endParaRPr lang="en-DE"/>
          </a:p>
        </p:txBody>
      </p:sp>
      <p:sp>
        <p:nvSpPr>
          <p:cNvPr id="9" name="Content Placeholder 2">
            <a:extLst>
              <a:ext uri="{FF2B5EF4-FFF2-40B4-BE49-F238E27FC236}">
                <a16:creationId xmlns:a16="http://schemas.microsoft.com/office/drawing/2014/main" id="{90476889-EA5E-F149-9146-A1DEF71932C4}"/>
              </a:ext>
            </a:extLst>
          </p:cNvPr>
          <p:cNvSpPr>
            <a:spLocks noGrp="1"/>
          </p:cNvSpPr>
          <p:nvPr>
            <p:ph sz="half" idx="12"/>
          </p:nvPr>
        </p:nvSpPr>
        <p:spPr>
          <a:xfrm>
            <a:off x="6804837" y="2557047"/>
            <a:ext cx="4655291" cy="3700575"/>
          </a:xfrm>
        </p:spPr>
        <p:txBody>
          <a:bodyPr/>
          <a:lstStyle/>
          <a:p>
            <a:endParaRPr lang="en-DE"/>
          </a:p>
        </p:txBody>
      </p:sp>
      <p:pic>
        <p:nvPicPr>
          <p:cNvPr id="5" name="Picture 2">
            <a:extLst>
              <a:ext uri="{FF2B5EF4-FFF2-40B4-BE49-F238E27FC236}">
                <a16:creationId xmlns:a16="http://schemas.microsoft.com/office/drawing/2014/main" id="{DCC6C85C-8876-7F4F-BC6C-71838319BFE4}"/>
              </a:ext>
            </a:extLst>
          </p:cNvPr>
          <p:cNvPicPr>
            <a:picLocks noChangeAspect="1"/>
          </p:cNvPicPr>
          <p:nvPr/>
        </p:nvPicPr>
        <p:blipFill rotWithShape="1">
          <a:blip r:embed="rId2"/>
          <a:srcRect t="18010" r="-375" b="6102"/>
          <a:stretch/>
        </p:blipFill>
        <p:spPr>
          <a:xfrm>
            <a:off x="0" y="-54000"/>
            <a:ext cx="6094800" cy="6912000"/>
          </a:xfrm>
          <a:prstGeom prst="rect">
            <a:avLst/>
          </a:prstGeom>
        </p:spPr>
      </p:pic>
    </p:spTree>
    <p:extLst>
      <p:ext uri="{BB962C8B-B14F-4D97-AF65-F5344CB8AC3E}">
        <p14:creationId xmlns:p14="http://schemas.microsoft.com/office/powerpoint/2010/main" val="2633374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5C208-F29F-CB68-1386-7FDFAF0FC880}"/>
              </a:ext>
            </a:extLst>
          </p:cNvPr>
          <p:cNvSpPr>
            <a:spLocks noGrp="1"/>
          </p:cNvSpPr>
          <p:nvPr>
            <p:ph type="ctrTitle"/>
          </p:nvPr>
        </p:nvSpPr>
        <p:spPr/>
        <p:txBody>
          <a:bodyPr/>
          <a:lstStyle/>
          <a:p>
            <a:r>
              <a:rPr lang="de-DE" dirty="0"/>
              <a:t>Standard </a:t>
            </a:r>
            <a:r>
              <a:rPr lang="de-DE" dirty="0" err="1"/>
              <a:t>Slides</a:t>
            </a:r>
            <a:endParaRPr lang="en-DE"/>
          </a:p>
        </p:txBody>
      </p:sp>
      <p:sp>
        <p:nvSpPr>
          <p:cNvPr id="3" name="Subtitle 2">
            <a:extLst>
              <a:ext uri="{FF2B5EF4-FFF2-40B4-BE49-F238E27FC236}">
                <a16:creationId xmlns:a16="http://schemas.microsoft.com/office/drawing/2014/main" id="{F2F2F879-D60E-3139-43DD-734C4CE5606D}"/>
              </a:ext>
            </a:extLst>
          </p:cNvPr>
          <p:cNvSpPr>
            <a:spLocks noGrp="1"/>
          </p:cNvSpPr>
          <p:nvPr>
            <p:ph type="subTitle" idx="1"/>
          </p:nvPr>
        </p:nvSpPr>
        <p:spPr/>
        <p:txBody>
          <a:bodyPr/>
          <a:lstStyle/>
          <a:p>
            <a:r>
              <a:rPr lang="de-DE" i="1" dirty="0" err="1"/>
              <a:t>Please</a:t>
            </a:r>
            <a:r>
              <a:rPr lang="de-DE" i="1" dirty="0"/>
              <a:t> </a:t>
            </a:r>
            <a:r>
              <a:rPr lang="de-DE" i="1" dirty="0" err="1"/>
              <a:t>use</a:t>
            </a:r>
            <a:r>
              <a:rPr lang="de-DE" i="1" dirty="0"/>
              <a:t> </a:t>
            </a:r>
            <a:r>
              <a:rPr lang="de-DE" i="1" dirty="0" err="1"/>
              <a:t>the</a:t>
            </a:r>
            <a:r>
              <a:rPr lang="de-DE" i="1" dirty="0"/>
              <a:t> </a:t>
            </a:r>
            <a:r>
              <a:rPr lang="de-DE" i="1" dirty="0" err="1"/>
              <a:t>following</a:t>
            </a:r>
            <a:r>
              <a:rPr lang="de-DE" i="1" dirty="0"/>
              <a:t> </a:t>
            </a:r>
            <a:r>
              <a:rPr lang="de-DE" i="1" dirty="0" err="1"/>
              <a:t>slides</a:t>
            </a:r>
            <a:r>
              <a:rPr lang="de-DE" i="1" dirty="0"/>
              <a:t> </a:t>
            </a:r>
            <a:r>
              <a:rPr lang="de-DE" i="1" dirty="0" err="1"/>
              <a:t>to</a:t>
            </a:r>
            <a:r>
              <a:rPr lang="de-DE" i="1" dirty="0"/>
              <a:t> </a:t>
            </a:r>
            <a:r>
              <a:rPr lang="de-DE" i="1" dirty="0" err="1"/>
              <a:t>introduce</a:t>
            </a:r>
            <a:r>
              <a:rPr lang="de-DE" i="1" dirty="0"/>
              <a:t> </a:t>
            </a:r>
            <a:r>
              <a:rPr lang="de-DE" i="1" dirty="0" err="1"/>
              <a:t>the</a:t>
            </a:r>
            <a:r>
              <a:rPr lang="de-DE" i="1" dirty="0"/>
              <a:t> Alliance</a:t>
            </a:r>
            <a:endParaRPr lang="en-DE" i="1"/>
          </a:p>
        </p:txBody>
      </p:sp>
    </p:spTree>
    <p:extLst>
      <p:ext uri="{BB962C8B-B14F-4D97-AF65-F5344CB8AC3E}">
        <p14:creationId xmlns:p14="http://schemas.microsoft.com/office/powerpoint/2010/main" val="795574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A picture containing text&#10;&#10;Description automatically generated">
            <a:extLst>
              <a:ext uri="{FF2B5EF4-FFF2-40B4-BE49-F238E27FC236}">
                <a16:creationId xmlns:a16="http://schemas.microsoft.com/office/drawing/2014/main" id="{85184C93-1DE1-7E4C-AD84-5690E1BC6A34}"/>
              </a:ext>
            </a:extLst>
          </p:cNvPr>
          <p:cNvPicPr>
            <a:picLocks noChangeAspect="1"/>
          </p:cNvPicPr>
          <p:nvPr/>
        </p:nvPicPr>
        <p:blipFill rotWithShape="1">
          <a:blip r:embed="rId2"/>
          <a:srcRect l="393" t="20870" r="-374" b="3938"/>
          <a:stretch/>
        </p:blipFill>
        <p:spPr>
          <a:xfrm>
            <a:off x="0" y="-18000"/>
            <a:ext cx="6094800" cy="6876000"/>
          </a:xfrm>
          <a:prstGeom prst="rect">
            <a:avLst/>
          </a:prstGeom>
        </p:spPr>
      </p:pic>
      <p:sp>
        <p:nvSpPr>
          <p:cNvPr id="8" name="Text Placeholder 1">
            <a:extLst>
              <a:ext uri="{FF2B5EF4-FFF2-40B4-BE49-F238E27FC236}">
                <a16:creationId xmlns:a16="http://schemas.microsoft.com/office/drawing/2014/main" id="{6DE97E77-96EA-4849-AC95-B833FBF7A5E3}"/>
              </a:ext>
            </a:extLst>
          </p:cNvPr>
          <p:cNvSpPr>
            <a:spLocks noGrp="1"/>
          </p:cNvSpPr>
          <p:nvPr>
            <p:ph type="body" idx="11"/>
          </p:nvPr>
        </p:nvSpPr>
        <p:spPr>
          <a:xfrm>
            <a:off x="6371539" y="1715209"/>
            <a:ext cx="4655291" cy="657220"/>
          </a:xfrm>
        </p:spPr>
        <p:txBody>
          <a:bodyPr/>
          <a:lstStyle/>
          <a:p>
            <a:pPr algn="l"/>
            <a:r>
              <a:rPr lang="de-DE" dirty="0">
                <a:latin typeface="Raleway SemiBold"/>
              </a:rPr>
              <a:t>Purpose </a:t>
            </a:r>
            <a:r>
              <a:rPr lang="de-DE" dirty="0" err="1">
                <a:latin typeface="Raleway SemiBold"/>
              </a:rPr>
              <a:t>of</a:t>
            </a:r>
            <a:r>
              <a:rPr lang="de-DE" dirty="0">
                <a:latin typeface="Raleway SemiBold"/>
              </a:rPr>
              <a:t> </a:t>
            </a:r>
            <a:r>
              <a:rPr lang="de-DE" dirty="0" err="1">
                <a:latin typeface="Raleway SemiBold"/>
              </a:rPr>
              <a:t>the</a:t>
            </a:r>
            <a:r>
              <a:rPr lang="de-DE" dirty="0">
                <a:latin typeface="Raleway SemiBold"/>
              </a:rPr>
              <a:t> Alliance</a:t>
            </a:r>
            <a:endParaRPr lang="de-DE" b="0" dirty="0">
              <a:latin typeface="Raleway SemiBold"/>
            </a:endParaRPr>
          </a:p>
        </p:txBody>
      </p:sp>
      <p:sp>
        <p:nvSpPr>
          <p:cNvPr id="9" name="Content Placeholder 2">
            <a:extLst>
              <a:ext uri="{FF2B5EF4-FFF2-40B4-BE49-F238E27FC236}">
                <a16:creationId xmlns:a16="http://schemas.microsoft.com/office/drawing/2014/main" id="{90476889-EA5E-F149-9146-A1DEF71932C4}"/>
              </a:ext>
            </a:extLst>
          </p:cNvPr>
          <p:cNvSpPr>
            <a:spLocks noGrp="1"/>
          </p:cNvSpPr>
          <p:nvPr>
            <p:ph sz="half" idx="12"/>
          </p:nvPr>
        </p:nvSpPr>
        <p:spPr>
          <a:xfrm>
            <a:off x="6371543" y="2557047"/>
            <a:ext cx="5342585" cy="3924692"/>
          </a:xfrm>
        </p:spPr>
        <p:txBody>
          <a:bodyPr vert="horz" lIns="91440" tIns="45720" rIns="91440" bIns="45720" rtlCol="0" anchor="t">
            <a:normAutofit fontScale="77500" lnSpcReduction="20000"/>
          </a:bodyPr>
          <a:lstStyle/>
          <a:p>
            <a:pPr marL="285750" indent="-285750">
              <a:spcBef>
                <a:spcPts val="600"/>
              </a:spcBef>
              <a:spcAft>
                <a:spcPts val="600"/>
              </a:spcAft>
              <a:buFont typeface="Arial,Sans-Serif" panose="020B0604020202020204" pitchFamily="34" charset="0"/>
            </a:pPr>
            <a:r>
              <a:rPr lang="en-GB" dirty="0">
                <a:latin typeface="Raleway"/>
              </a:rPr>
              <a:t>Serve as an open, inclusive and collaborative space </a:t>
            </a:r>
            <a:endParaRPr lang="en-US" dirty="0">
              <a:latin typeface="Raleway"/>
            </a:endParaRPr>
          </a:p>
          <a:p>
            <a:pPr marL="285750" indent="-285750">
              <a:spcBef>
                <a:spcPts val="600"/>
              </a:spcBef>
              <a:spcAft>
                <a:spcPts val="600"/>
              </a:spcAft>
              <a:buFont typeface="Arial,Sans-Serif" panose="020B0604020202020204" pitchFamily="34" charset="0"/>
            </a:pPr>
            <a:r>
              <a:rPr lang="en-GB" dirty="0">
                <a:latin typeface="Raleway"/>
              </a:rPr>
              <a:t>To understand and reduce the threat of pathogen spill over and diseases of zoonotic origin from wildlife trade and markets, thereby reducing the risk of future outbreaks, epidemics and pandemics.</a:t>
            </a:r>
            <a:endParaRPr lang="en-US" dirty="0">
              <a:latin typeface="Raleway"/>
            </a:endParaRPr>
          </a:p>
          <a:p>
            <a:pPr marL="285750" indent="-285750">
              <a:spcBef>
                <a:spcPts val="600"/>
              </a:spcBef>
              <a:spcAft>
                <a:spcPts val="600"/>
              </a:spcAft>
              <a:buFont typeface="Arial,Sans-Serif" panose="020B0604020202020204" pitchFamily="34" charset="0"/>
            </a:pPr>
            <a:r>
              <a:rPr lang="en-GB" dirty="0">
                <a:latin typeface="Raleway"/>
              </a:rPr>
              <a:t>Translate the commitment, knowledge and political will of diverse members to find solutions that concurrently improve health, equity, and well-being for all species.</a:t>
            </a:r>
            <a:endParaRPr lang="en-US" dirty="0">
              <a:latin typeface="Raleway"/>
            </a:endParaRPr>
          </a:p>
          <a:p>
            <a:pPr marL="285750" indent="-285750">
              <a:spcBef>
                <a:spcPts val="600"/>
              </a:spcBef>
              <a:spcAft>
                <a:spcPts val="600"/>
              </a:spcAft>
              <a:buFont typeface="Arial,Sans-Serif" panose="020B0604020202020204" pitchFamily="34" charset="0"/>
            </a:pPr>
            <a:r>
              <a:rPr lang="en-GB" dirty="0">
                <a:latin typeface="Raleway"/>
              </a:rPr>
              <a:t>Broker knowledge and insights to empower evidence-based actions that are effective, sustainable and socially just.</a:t>
            </a:r>
            <a:endParaRPr lang="en-US" dirty="0"/>
          </a:p>
        </p:txBody>
      </p:sp>
    </p:spTree>
    <p:extLst>
      <p:ext uri="{BB962C8B-B14F-4D97-AF65-F5344CB8AC3E}">
        <p14:creationId xmlns:p14="http://schemas.microsoft.com/office/powerpoint/2010/main" val="633888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B069C944-BC8F-F94A-9B7A-2B37398A4DE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68184" y="5565170"/>
            <a:ext cx="6671319" cy="791181"/>
          </a:xfrm>
          <a:prstGeom prst="rect">
            <a:avLst/>
          </a:prstGeom>
        </p:spPr>
      </p:pic>
      <p:sp>
        <p:nvSpPr>
          <p:cNvPr id="7" name="Content Placeholder 1">
            <a:extLst>
              <a:ext uri="{FF2B5EF4-FFF2-40B4-BE49-F238E27FC236}">
                <a16:creationId xmlns:a16="http://schemas.microsoft.com/office/drawing/2014/main" id="{9C6F6540-0AFA-1443-9C2E-5D737BA82AD8}"/>
              </a:ext>
            </a:extLst>
          </p:cNvPr>
          <p:cNvSpPr txBox="1">
            <a:spLocks/>
          </p:cNvSpPr>
          <p:nvPr/>
        </p:nvSpPr>
        <p:spPr>
          <a:xfrm>
            <a:off x="1123167" y="1528174"/>
            <a:ext cx="9945666" cy="4534422"/>
          </a:xfrm>
          <a:prstGeom prst="rect">
            <a:avLst/>
          </a:prstGeom>
        </p:spPr>
        <p:txBody>
          <a:bodyPr vert="horz" lIns="91440" tIns="45720" rIns="91440" bIns="45720" rtlCol="0">
            <a:normAutofit/>
          </a:bodyPr>
          <a:lstStyle>
            <a:lvl1pPr marL="0" indent="0" algn="ctr" defTabSz="914400" rtl="0" eaLnBrk="1" latinLnBrk="0" hangingPunct="1">
              <a:lnSpc>
                <a:spcPct val="100000"/>
              </a:lnSpc>
              <a:spcBef>
                <a:spcPts val="1000"/>
              </a:spcBef>
              <a:buFont typeface="Arial" panose="020B0604020202020204" pitchFamily="34" charset="0"/>
              <a:buNone/>
              <a:defRPr sz="2200" b="0" i="0" kern="1200">
                <a:solidFill>
                  <a:schemeClr val="tx1"/>
                </a:solidFill>
                <a:latin typeface="Raleway" pitchFamily="2" charset="77"/>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Raleway" pitchFamily="2" charset="77"/>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Raleway" pitchFamily="2" charset="77"/>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Raleway" pitchFamily="2" charset="77"/>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200" kern="1200">
                <a:solidFill>
                  <a:schemeClr val="tx1"/>
                </a:solidFill>
                <a:latin typeface="Raleway"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ts val="600"/>
              </a:spcBef>
              <a:spcAft>
                <a:spcPts val="600"/>
              </a:spcAft>
            </a:pPr>
            <a:r>
              <a:rPr lang="en-GB" sz="2000" b="1" dirty="0">
                <a:latin typeface="Raleway SemiBold" pitchFamily="2" charset="77"/>
              </a:rPr>
              <a:t>One Health </a:t>
            </a:r>
            <a:r>
              <a:rPr lang="en-GB" sz="2000" dirty="0">
                <a:latin typeface="Raleway" pitchFamily="2" charset="77"/>
              </a:rPr>
              <a:t>is an integrated, unifying approach that aims to sustainably balance and optimize the health of people, animals and ecosystems. It recognizes the health of humans, domestic and wild animals, plants, and the wider environment (including ecosystems) are closely linked and inter-dependent.</a:t>
            </a:r>
          </a:p>
          <a:p>
            <a:pPr algn="l">
              <a:spcBef>
                <a:spcPts val="600"/>
              </a:spcBef>
              <a:spcAft>
                <a:spcPts val="600"/>
              </a:spcAft>
            </a:pPr>
            <a:r>
              <a:rPr lang="en-GB" sz="2000" dirty="0">
                <a:latin typeface="Raleway" pitchFamily="2" charset="77"/>
              </a:rPr>
              <a:t>The approach mobilizes multiple sectors, disciplines and communities at varying levels of society to work together to foster well-being and tackle threats to health and ecosystems, while addressing the collective need for clean water, energy and air, safe and nutritious food, taking action on climate change, and contributing to sustainable development.</a:t>
            </a:r>
          </a:p>
          <a:p>
            <a:pPr algn="l">
              <a:spcBef>
                <a:spcPts val="600"/>
              </a:spcBef>
              <a:spcAft>
                <a:spcPts val="600"/>
              </a:spcAft>
            </a:pPr>
            <a:r>
              <a:rPr lang="en-GB" sz="2000" b="1" dirty="0">
                <a:latin typeface="Raleway SemiBold" pitchFamily="2" charset="77"/>
              </a:rPr>
              <a:t>— One Health High-Level Expert Panel</a:t>
            </a:r>
          </a:p>
          <a:p>
            <a:pPr algn="l"/>
            <a:endParaRPr lang="en-DE" sz="2000"/>
          </a:p>
        </p:txBody>
      </p:sp>
      <p:sp>
        <p:nvSpPr>
          <p:cNvPr id="9" name="Title 5">
            <a:extLst>
              <a:ext uri="{FF2B5EF4-FFF2-40B4-BE49-F238E27FC236}">
                <a16:creationId xmlns:a16="http://schemas.microsoft.com/office/drawing/2014/main" id="{48157BB8-5BFD-1E40-BE68-01AE837CB321}"/>
              </a:ext>
            </a:extLst>
          </p:cNvPr>
          <p:cNvSpPr txBox="1">
            <a:spLocks/>
          </p:cNvSpPr>
          <p:nvPr/>
        </p:nvSpPr>
        <p:spPr>
          <a:xfrm>
            <a:off x="838195" y="365835"/>
            <a:ext cx="8084507" cy="82391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3200" b="1" i="0" kern="1200">
                <a:solidFill>
                  <a:srgbClr val="025E73"/>
                </a:solidFill>
                <a:latin typeface="Raleway" pitchFamily="2" charset="77"/>
                <a:ea typeface="+mj-ea"/>
                <a:cs typeface="+mj-cs"/>
              </a:defRPr>
            </a:lvl1pPr>
          </a:lstStyle>
          <a:p>
            <a:pPr algn="l"/>
            <a:r>
              <a:rPr lang="de-DE" dirty="0"/>
              <a:t>Definition</a:t>
            </a:r>
            <a:endParaRPr lang="en-DE"/>
          </a:p>
        </p:txBody>
      </p:sp>
    </p:spTree>
    <p:extLst>
      <p:ext uri="{BB962C8B-B14F-4D97-AF65-F5344CB8AC3E}">
        <p14:creationId xmlns:p14="http://schemas.microsoft.com/office/powerpoint/2010/main" val="1453548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
            <a:extLst>
              <a:ext uri="{FF2B5EF4-FFF2-40B4-BE49-F238E27FC236}">
                <a16:creationId xmlns:a16="http://schemas.microsoft.com/office/drawing/2014/main" id="{DB1EC22E-4EA9-E94D-81AD-6148E2DDBB7B}"/>
              </a:ext>
            </a:extLst>
          </p:cNvPr>
          <p:cNvSpPr txBox="1">
            <a:spLocks/>
          </p:cNvSpPr>
          <p:nvPr/>
        </p:nvSpPr>
        <p:spPr>
          <a:xfrm>
            <a:off x="1123167" y="1528174"/>
            <a:ext cx="9945666" cy="4534422"/>
          </a:xfrm>
          <a:prstGeom prst="rect">
            <a:avLst/>
          </a:prstGeom>
        </p:spPr>
        <p:txBody>
          <a:bodyPr vert="horz" lIns="91440" tIns="45720" rIns="91440" bIns="45720" rtlCol="0" anchor="t">
            <a:normAutofit fontScale="92500" lnSpcReduction="20000"/>
          </a:bodyPr>
          <a:lstStyle>
            <a:lvl1pPr marL="0" indent="0" algn="ctr" defTabSz="914400" rtl="0" eaLnBrk="1" latinLnBrk="0" hangingPunct="1">
              <a:lnSpc>
                <a:spcPct val="100000"/>
              </a:lnSpc>
              <a:spcBef>
                <a:spcPts val="1000"/>
              </a:spcBef>
              <a:buFont typeface="Arial" panose="020B0604020202020204" pitchFamily="34" charset="0"/>
              <a:buNone/>
              <a:defRPr sz="2200" b="0" i="0" kern="1200">
                <a:solidFill>
                  <a:schemeClr val="tx1"/>
                </a:solidFill>
                <a:latin typeface="Raleway" pitchFamily="2" charset="77"/>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Raleway" pitchFamily="2" charset="77"/>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Raleway" pitchFamily="2" charset="77"/>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Raleway" pitchFamily="2" charset="77"/>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200" kern="1200">
                <a:solidFill>
                  <a:schemeClr val="tx1"/>
                </a:solidFill>
                <a:latin typeface="Raleway"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ts val="600"/>
              </a:spcBef>
              <a:spcAft>
                <a:spcPts val="600"/>
              </a:spcAft>
            </a:pPr>
            <a:r>
              <a:rPr lang="en-GB" sz="2400" b="1" dirty="0">
                <a:solidFill>
                  <a:srgbClr val="D0F173"/>
                </a:solidFill>
                <a:latin typeface="Raleway SemiBold" pitchFamily="2" charset="77"/>
              </a:rPr>
              <a:t>Relevance within One Health framework </a:t>
            </a:r>
          </a:p>
          <a:p>
            <a:pPr marL="285750" indent="-285750" algn="l">
              <a:spcBef>
                <a:spcPts val="600"/>
              </a:spcBef>
              <a:spcAft>
                <a:spcPts val="600"/>
              </a:spcAft>
              <a:buFont typeface="Arial" panose="020B0604020202020204" pitchFamily="34" charset="0"/>
              <a:buChar char="•"/>
            </a:pPr>
            <a:r>
              <a:rPr lang="en-GB" sz="2000" dirty="0">
                <a:solidFill>
                  <a:schemeClr val="bg1"/>
                </a:solidFill>
                <a:latin typeface="Raleway"/>
              </a:rPr>
              <a:t>Emergence of zoonotic pathogens (“disease X”) from all wildlife (live/dead, traded sustainably/unsustainably, legal/illegal, captive bred/wild caught), identification and evaluation of pathogens, </a:t>
            </a:r>
            <a:r>
              <a:rPr lang="en-GB" sz="2000" dirty="0" err="1">
                <a:solidFill>
                  <a:schemeClr val="bg1"/>
                </a:solidFill>
                <a:latin typeface="Raleway"/>
              </a:rPr>
              <a:t>spillover</a:t>
            </a:r>
            <a:r>
              <a:rPr lang="en-GB" sz="2000" dirty="0">
                <a:solidFill>
                  <a:schemeClr val="bg1"/>
                </a:solidFill>
                <a:latin typeface="Raleway"/>
              </a:rPr>
              <a:t> mechanisms and drivers</a:t>
            </a:r>
          </a:p>
          <a:p>
            <a:pPr marL="285750" indent="-285750" algn="l">
              <a:spcBef>
                <a:spcPts val="600"/>
              </a:spcBef>
              <a:spcAft>
                <a:spcPts val="600"/>
              </a:spcAft>
              <a:buFont typeface="Arial" panose="020B0604020202020204" pitchFamily="34" charset="0"/>
              <a:buChar char="•"/>
            </a:pPr>
            <a:r>
              <a:rPr lang="en-GB" sz="2000" dirty="0">
                <a:solidFill>
                  <a:schemeClr val="bg1"/>
                </a:solidFill>
                <a:latin typeface="Raleway" pitchFamily="2" charset="77"/>
              </a:rPr>
              <a:t>Social-ecology of zoonotic disease emergence from wildlife and related disease dynamics at the human-wildlife interface: assessment of human-wildlife contact, behaviours, and associated </a:t>
            </a:r>
            <a:r>
              <a:rPr lang="en-GB" sz="2000" dirty="0" err="1">
                <a:solidFill>
                  <a:schemeClr val="bg1"/>
                </a:solidFill>
                <a:latin typeface="Raleway" pitchFamily="2" charset="77"/>
              </a:rPr>
              <a:t>spillover</a:t>
            </a:r>
            <a:r>
              <a:rPr lang="en-GB" sz="2000" dirty="0">
                <a:solidFill>
                  <a:schemeClr val="bg1"/>
                </a:solidFill>
                <a:latin typeface="Raleway" pitchFamily="2" charset="77"/>
              </a:rPr>
              <a:t> risks</a:t>
            </a:r>
          </a:p>
          <a:p>
            <a:pPr marL="285750" indent="-285750" algn="l">
              <a:spcBef>
                <a:spcPts val="600"/>
              </a:spcBef>
              <a:spcAft>
                <a:spcPts val="600"/>
              </a:spcAft>
              <a:buFont typeface="Arial" panose="020B0604020202020204" pitchFamily="34" charset="0"/>
              <a:buChar char="•"/>
            </a:pPr>
            <a:r>
              <a:rPr lang="en-GB" sz="2000" dirty="0">
                <a:solidFill>
                  <a:schemeClr val="bg1"/>
                </a:solidFill>
                <a:latin typeface="Raleway"/>
              </a:rPr>
              <a:t>Concurrent wildlife and ecosystem health and wellbeing </a:t>
            </a:r>
            <a:endParaRPr lang="en-GB" sz="2000" dirty="0">
              <a:solidFill>
                <a:schemeClr val="bg1"/>
              </a:solidFill>
              <a:latin typeface="Raleway" pitchFamily="2" charset="77"/>
            </a:endParaRPr>
          </a:p>
          <a:p>
            <a:pPr algn="l">
              <a:spcBef>
                <a:spcPts val="600"/>
              </a:spcBef>
              <a:spcAft>
                <a:spcPts val="600"/>
              </a:spcAft>
            </a:pPr>
            <a:r>
              <a:rPr lang="en-GB" sz="2400" b="1" dirty="0">
                <a:solidFill>
                  <a:srgbClr val="D0F173"/>
                </a:solidFill>
                <a:latin typeface="Raleway SemiBold" pitchFamily="2" charset="77"/>
              </a:rPr>
              <a:t>Special focus on wildlife use &amp; trade</a:t>
            </a:r>
          </a:p>
          <a:p>
            <a:pPr marL="285750" indent="-285750" algn="l">
              <a:spcBef>
                <a:spcPts val="600"/>
              </a:spcBef>
              <a:spcAft>
                <a:spcPts val="600"/>
              </a:spcAft>
              <a:buFont typeface="Arial" panose="020B0604020202020204" pitchFamily="34" charset="0"/>
              <a:buChar char="•"/>
            </a:pPr>
            <a:r>
              <a:rPr lang="en-GB" sz="2000" dirty="0">
                <a:solidFill>
                  <a:schemeClr val="bg1"/>
                </a:solidFill>
                <a:latin typeface="Raleway"/>
              </a:rPr>
              <a:t>Focus on human-wildlife contact, the entire wildlife trade and contact chain (extraction, consumption, processing, sale, trade) and associated health risks </a:t>
            </a:r>
            <a:endParaRPr lang="en-GB" sz="2000" dirty="0">
              <a:solidFill>
                <a:schemeClr val="bg1"/>
              </a:solidFill>
              <a:latin typeface="Raleway" pitchFamily="2" charset="77"/>
            </a:endParaRPr>
          </a:p>
          <a:p>
            <a:pPr marL="285750" indent="-285750" algn="l">
              <a:spcBef>
                <a:spcPts val="600"/>
              </a:spcBef>
              <a:spcAft>
                <a:spcPts val="600"/>
              </a:spcAft>
              <a:buFont typeface="Arial" panose="020B0604020202020204" pitchFamily="34" charset="0"/>
              <a:buChar char="•"/>
            </a:pPr>
            <a:r>
              <a:rPr lang="en-GB" sz="2000" dirty="0">
                <a:solidFill>
                  <a:schemeClr val="bg1"/>
                </a:solidFill>
                <a:latin typeface="Raleway"/>
              </a:rPr>
              <a:t>Growing demand that increases wildlife-human interfaces, promotes pathogen </a:t>
            </a:r>
            <a:r>
              <a:rPr lang="en-GB" sz="2000" dirty="0" err="1">
                <a:solidFill>
                  <a:schemeClr val="bg1"/>
                </a:solidFill>
                <a:latin typeface="Raleway"/>
              </a:rPr>
              <a:t>spillover</a:t>
            </a:r>
            <a:r>
              <a:rPr lang="en-GB" sz="2000" dirty="0">
                <a:solidFill>
                  <a:schemeClr val="bg1"/>
                </a:solidFill>
                <a:latin typeface="Raleway"/>
              </a:rPr>
              <a:t> (e.g. urban wildlife consumption), and can threaten wildlife populations</a:t>
            </a:r>
          </a:p>
          <a:p>
            <a:pPr marL="285750" indent="-285750" algn="l">
              <a:spcBef>
                <a:spcPts val="600"/>
              </a:spcBef>
              <a:spcAft>
                <a:spcPts val="600"/>
              </a:spcAft>
              <a:buFont typeface="Arial" panose="020B0604020202020204" pitchFamily="34" charset="0"/>
              <a:buChar char="•"/>
            </a:pPr>
            <a:r>
              <a:rPr lang="en-GB" sz="2000" dirty="0">
                <a:solidFill>
                  <a:schemeClr val="bg1"/>
                </a:solidFill>
                <a:latin typeface="Raleway"/>
              </a:rPr>
              <a:t>Respecting cultural identity, local knowledge and safe subsistence use of wildlife</a:t>
            </a:r>
          </a:p>
        </p:txBody>
      </p:sp>
      <p:sp>
        <p:nvSpPr>
          <p:cNvPr id="4" name="Text Placeholder 2">
            <a:extLst>
              <a:ext uri="{FF2B5EF4-FFF2-40B4-BE49-F238E27FC236}">
                <a16:creationId xmlns:a16="http://schemas.microsoft.com/office/drawing/2014/main" id="{EFBFEF4F-4BD2-5F4F-AC91-F50B5FE29D70}"/>
              </a:ext>
            </a:extLst>
          </p:cNvPr>
          <p:cNvSpPr txBox="1">
            <a:spLocks/>
          </p:cNvSpPr>
          <p:nvPr/>
        </p:nvSpPr>
        <p:spPr>
          <a:xfrm>
            <a:off x="1868557" y="1212575"/>
            <a:ext cx="4035287" cy="657220"/>
          </a:xfrm>
          <a:prstGeom prst="rect">
            <a:avLst/>
          </a:prstGeom>
        </p:spPr>
        <p:txBody>
          <a:bodyPr vert="horz" lIns="91440" tIns="45720" rIns="91440" bIns="45720" rtlCol="0" anchor="ctr"/>
          <a:lstStyle>
            <a:defPPr>
              <a:defRPr lang="en-US"/>
            </a:defPPr>
            <a:lvl1pPr marL="0" indent="0" algn="ctr" defTabSz="457200" rtl="0" eaLnBrk="1" latinLnBrk="0" hangingPunct="1">
              <a:buNone/>
              <a:defRPr sz="2400" b="1" i="0" kern="1200">
                <a:solidFill>
                  <a:srgbClr val="025E73"/>
                </a:solidFill>
                <a:latin typeface="Raleway SemiBold" pitchFamily="2" charset="77"/>
                <a:ea typeface="+mn-ea"/>
                <a:cs typeface="+mn-cs"/>
              </a:defRPr>
            </a:lvl1pPr>
            <a:lvl2pPr marL="457200" indent="0" algn="l" defTabSz="457200" rtl="0" eaLnBrk="1" latinLnBrk="0" hangingPunct="1">
              <a:buNone/>
              <a:defRPr sz="2000" b="1" kern="1200">
                <a:solidFill>
                  <a:schemeClr val="tx1"/>
                </a:solidFill>
                <a:latin typeface="+mn-lt"/>
                <a:ea typeface="+mn-ea"/>
                <a:cs typeface="+mn-cs"/>
              </a:defRPr>
            </a:lvl2pPr>
            <a:lvl3pPr marL="914400" indent="0" algn="l" defTabSz="457200" rtl="0" eaLnBrk="1" latinLnBrk="0" hangingPunct="1">
              <a:buNone/>
              <a:defRPr sz="1800" b="1" kern="1200">
                <a:solidFill>
                  <a:schemeClr val="tx1"/>
                </a:solidFill>
                <a:latin typeface="+mn-lt"/>
                <a:ea typeface="+mn-ea"/>
                <a:cs typeface="+mn-cs"/>
              </a:defRPr>
            </a:lvl3pPr>
            <a:lvl4pPr marL="1371600" indent="0" algn="l" defTabSz="457200" rtl="0" eaLnBrk="1" latinLnBrk="0" hangingPunct="1">
              <a:buNone/>
              <a:defRPr sz="1600" b="1" kern="1200">
                <a:solidFill>
                  <a:schemeClr val="tx1"/>
                </a:solidFill>
                <a:latin typeface="+mn-lt"/>
                <a:ea typeface="+mn-ea"/>
                <a:cs typeface="+mn-cs"/>
              </a:defRPr>
            </a:lvl4pPr>
            <a:lvl5pPr marL="1828800" indent="0" algn="l" defTabSz="457200" rtl="0" eaLnBrk="1" latinLnBrk="0" hangingPunct="1">
              <a:buNone/>
              <a:defRPr sz="1600" b="1" kern="1200">
                <a:solidFill>
                  <a:schemeClr val="tx1"/>
                </a:solidFill>
                <a:latin typeface="+mn-lt"/>
                <a:ea typeface="+mn-ea"/>
                <a:cs typeface="+mn-cs"/>
              </a:defRPr>
            </a:lvl5pPr>
            <a:lvl6pPr marL="2286000" indent="0" algn="l" defTabSz="457200" rtl="0" eaLnBrk="1" latinLnBrk="0" hangingPunct="1">
              <a:buNone/>
              <a:defRPr sz="1600" b="1" kern="1200">
                <a:solidFill>
                  <a:schemeClr val="tx1"/>
                </a:solidFill>
                <a:latin typeface="+mn-lt"/>
                <a:ea typeface="+mn-ea"/>
                <a:cs typeface="+mn-cs"/>
              </a:defRPr>
            </a:lvl6pPr>
            <a:lvl7pPr marL="2743200" indent="0" algn="l" defTabSz="457200" rtl="0" eaLnBrk="1" latinLnBrk="0" hangingPunct="1">
              <a:buNone/>
              <a:defRPr sz="1600" b="1" kern="1200">
                <a:solidFill>
                  <a:schemeClr val="tx1"/>
                </a:solidFill>
                <a:latin typeface="+mn-lt"/>
                <a:ea typeface="+mn-ea"/>
                <a:cs typeface="+mn-cs"/>
              </a:defRPr>
            </a:lvl7pPr>
            <a:lvl8pPr marL="3200400" indent="0" algn="l" defTabSz="457200" rtl="0" eaLnBrk="1" latinLnBrk="0" hangingPunct="1">
              <a:buNone/>
              <a:defRPr sz="1600" b="1" kern="1200">
                <a:solidFill>
                  <a:schemeClr val="tx1"/>
                </a:solidFill>
                <a:latin typeface="+mn-lt"/>
                <a:ea typeface="+mn-ea"/>
                <a:cs typeface="+mn-cs"/>
              </a:defRPr>
            </a:lvl8pPr>
            <a:lvl9pPr marL="3657600" indent="0" algn="l" defTabSz="457200" rtl="0" eaLnBrk="1" latinLnBrk="0" hangingPunct="1">
              <a:buNone/>
              <a:defRPr sz="1600" b="1" kern="1200">
                <a:solidFill>
                  <a:schemeClr val="tx1"/>
                </a:solidFill>
                <a:latin typeface="+mn-lt"/>
                <a:ea typeface="+mn-ea"/>
                <a:cs typeface="+mn-cs"/>
              </a:defRPr>
            </a:lvl9pPr>
          </a:lstStyle>
          <a:p>
            <a:pPr algn="l"/>
            <a:endParaRPr lang="en-GB" dirty="0">
              <a:solidFill>
                <a:schemeClr val="bg1"/>
              </a:solidFill>
            </a:endParaRPr>
          </a:p>
        </p:txBody>
      </p:sp>
      <p:sp>
        <p:nvSpPr>
          <p:cNvPr id="6" name="Title 5">
            <a:extLst>
              <a:ext uri="{FF2B5EF4-FFF2-40B4-BE49-F238E27FC236}">
                <a16:creationId xmlns:a16="http://schemas.microsoft.com/office/drawing/2014/main" id="{936879DE-6DED-B341-B5B0-6FDE3074BCC6}"/>
              </a:ext>
            </a:extLst>
          </p:cNvPr>
          <p:cNvSpPr txBox="1">
            <a:spLocks/>
          </p:cNvSpPr>
          <p:nvPr/>
        </p:nvSpPr>
        <p:spPr>
          <a:xfrm>
            <a:off x="838195" y="365835"/>
            <a:ext cx="8084507" cy="82391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3200" b="1" i="0" kern="1200">
                <a:solidFill>
                  <a:srgbClr val="025E73"/>
                </a:solidFill>
                <a:latin typeface="Raleway" pitchFamily="2" charset="77"/>
                <a:ea typeface="+mj-ea"/>
                <a:cs typeface="+mj-cs"/>
              </a:defRPr>
            </a:lvl1pPr>
          </a:lstStyle>
          <a:p>
            <a:pPr algn="l"/>
            <a:r>
              <a:rPr lang="en-CA" dirty="0">
                <a:solidFill>
                  <a:schemeClr val="bg1"/>
                </a:solidFill>
                <a:latin typeface="Raleway"/>
              </a:rPr>
              <a:t>Scope and focus of the Alliance</a:t>
            </a:r>
            <a:endParaRPr lang="en-GB" dirty="0">
              <a:solidFill>
                <a:schemeClr val="bg1"/>
              </a:solidFill>
            </a:endParaRPr>
          </a:p>
        </p:txBody>
      </p:sp>
    </p:spTree>
    <p:extLst>
      <p:ext uri="{BB962C8B-B14F-4D97-AF65-F5344CB8AC3E}">
        <p14:creationId xmlns:p14="http://schemas.microsoft.com/office/powerpoint/2010/main" val="3305833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a:extLst>
              <a:ext uri="{FF2B5EF4-FFF2-40B4-BE49-F238E27FC236}">
                <a16:creationId xmlns:a16="http://schemas.microsoft.com/office/drawing/2014/main" id="{D8AB1809-11D1-2C4E-A5C1-DF7B1315ACDA}"/>
              </a:ext>
            </a:extLst>
          </p:cNvPr>
          <p:cNvSpPr txBox="1">
            <a:spLocks/>
          </p:cNvSpPr>
          <p:nvPr/>
        </p:nvSpPr>
        <p:spPr>
          <a:xfrm>
            <a:off x="838195" y="365835"/>
            <a:ext cx="8084507" cy="823913"/>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3200" b="1" i="0" kern="1200">
                <a:solidFill>
                  <a:srgbClr val="025E73"/>
                </a:solidFill>
                <a:latin typeface="Raleway" pitchFamily="2" charset="77"/>
                <a:ea typeface="+mj-ea"/>
                <a:cs typeface="+mj-cs"/>
              </a:defRPr>
            </a:lvl1pPr>
          </a:lstStyle>
          <a:p>
            <a:pPr algn="l"/>
            <a:r>
              <a:rPr lang="en-CA" dirty="0">
                <a:latin typeface="Raleway"/>
              </a:rPr>
              <a:t>Our more than 120 members' activities span the globe</a:t>
            </a:r>
            <a:endParaRPr lang="en-DE"/>
          </a:p>
        </p:txBody>
      </p:sp>
      <p:pic>
        <p:nvPicPr>
          <p:cNvPr id="5" name="Inhaltsplatzhalter 4" descr="Network and collaborate with other Alliance members!">
            <a:extLst>
              <a:ext uri="{FF2B5EF4-FFF2-40B4-BE49-F238E27FC236}">
                <a16:creationId xmlns:a16="http://schemas.microsoft.com/office/drawing/2014/main" id="{9DB8619A-FA68-5F48-BFC7-8F4570A5A082}"/>
              </a:ext>
            </a:extLst>
          </p:cNvPr>
          <p:cNvPicPr>
            <a:picLocks noChangeAspect="1"/>
          </p:cNvPicPr>
          <p:nvPr/>
        </p:nvPicPr>
        <p:blipFill rotWithShape="1">
          <a:blip r:embed="rId2"/>
          <a:srcRect l="1260"/>
          <a:stretch/>
        </p:blipFill>
        <p:spPr>
          <a:xfrm>
            <a:off x="190746" y="1532741"/>
            <a:ext cx="8740150" cy="4959424"/>
          </a:xfrm>
          <a:prstGeom prst="rect">
            <a:avLst/>
          </a:prstGeom>
        </p:spPr>
      </p:pic>
      <p:pic>
        <p:nvPicPr>
          <p:cNvPr id="6" name="Picture 11">
            <a:extLst>
              <a:ext uri="{FF2B5EF4-FFF2-40B4-BE49-F238E27FC236}">
                <a16:creationId xmlns:a16="http://schemas.microsoft.com/office/drawing/2014/main" id="{42A509B0-2EDA-9045-95CA-1C77183D42F6}"/>
              </a:ext>
            </a:extLst>
          </p:cNvPr>
          <p:cNvPicPr>
            <a:picLocks noChangeAspect="1"/>
          </p:cNvPicPr>
          <p:nvPr/>
        </p:nvPicPr>
        <p:blipFill>
          <a:blip r:embed="rId3"/>
          <a:stretch>
            <a:fillRect/>
          </a:stretch>
        </p:blipFill>
        <p:spPr>
          <a:xfrm>
            <a:off x="9267474" y="4377101"/>
            <a:ext cx="2115064" cy="2115064"/>
          </a:xfrm>
          <a:prstGeom prst="rect">
            <a:avLst/>
          </a:prstGeom>
        </p:spPr>
      </p:pic>
      <p:sp>
        <p:nvSpPr>
          <p:cNvPr id="7" name="Content Placeholder 2">
            <a:extLst>
              <a:ext uri="{FF2B5EF4-FFF2-40B4-BE49-F238E27FC236}">
                <a16:creationId xmlns:a16="http://schemas.microsoft.com/office/drawing/2014/main" id="{DD4C18A4-1096-4C49-A709-925AF411273C}"/>
              </a:ext>
            </a:extLst>
          </p:cNvPr>
          <p:cNvSpPr txBox="1">
            <a:spLocks/>
          </p:cNvSpPr>
          <p:nvPr/>
        </p:nvSpPr>
        <p:spPr>
          <a:xfrm>
            <a:off x="9272750" y="4245924"/>
            <a:ext cx="2109788" cy="262354"/>
          </a:xfrm>
          <a:prstGeom prst="rect">
            <a:avLst/>
          </a:prstGeom>
        </p:spPr>
        <p:txBody>
          <a:bodyPr vert="horz" lIns="91440" tIns="45720" rIns="91440" bIns="45720" rtlCol="0" anchor="t">
            <a:normAutofit lnSpcReduction="10000"/>
          </a:bodyPr>
          <a:lstStyle>
            <a:defPPr>
              <a:defRPr lang="en-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b="1" dirty="0">
                <a:solidFill>
                  <a:schemeClr val="tx1"/>
                </a:solidFill>
                <a:latin typeface="Raleway"/>
              </a:rPr>
              <a:t>Find our project map </a:t>
            </a:r>
            <a:r>
              <a:rPr lang="en-CA" b="1" dirty="0">
                <a:solidFill>
                  <a:schemeClr val="tx1"/>
                </a:solidFill>
                <a:latin typeface="Raleway"/>
                <a:hlinkClick r:id="rId4"/>
              </a:rPr>
              <a:t>here</a:t>
            </a:r>
            <a:endParaRPr lang="en-CA" b="1" dirty="0">
              <a:latin typeface="Raleway"/>
            </a:endParaRPr>
          </a:p>
          <a:p>
            <a:endParaRPr lang="en-DE" b="1" dirty="0">
              <a:cs typeface="Calibri" panose="020F0502020204030204"/>
            </a:endParaRPr>
          </a:p>
        </p:txBody>
      </p:sp>
    </p:spTree>
    <p:extLst>
      <p:ext uri="{BB962C8B-B14F-4D97-AF65-F5344CB8AC3E}">
        <p14:creationId xmlns:p14="http://schemas.microsoft.com/office/powerpoint/2010/main" val="1539549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5C208-F29F-CB68-1386-7FDFAF0FC880}"/>
              </a:ext>
            </a:extLst>
          </p:cNvPr>
          <p:cNvSpPr>
            <a:spLocks noGrp="1"/>
          </p:cNvSpPr>
          <p:nvPr>
            <p:ph type="ctrTitle"/>
          </p:nvPr>
        </p:nvSpPr>
        <p:spPr/>
        <p:txBody>
          <a:bodyPr/>
          <a:lstStyle/>
          <a:p>
            <a:endParaRPr lang="en-DE"/>
          </a:p>
        </p:txBody>
      </p:sp>
      <p:sp>
        <p:nvSpPr>
          <p:cNvPr id="3" name="Subtitle 2">
            <a:extLst>
              <a:ext uri="{FF2B5EF4-FFF2-40B4-BE49-F238E27FC236}">
                <a16:creationId xmlns:a16="http://schemas.microsoft.com/office/drawing/2014/main" id="{F2F2F879-D60E-3139-43DD-734C4CE5606D}"/>
              </a:ext>
            </a:extLst>
          </p:cNvPr>
          <p:cNvSpPr>
            <a:spLocks noGrp="1"/>
          </p:cNvSpPr>
          <p:nvPr>
            <p:ph type="subTitle" idx="1"/>
          </p:nvPr>
        </p:nvSpPr>
        <p:spPr/>
        <p:txBody>
          <a:bodyPr/>
          <a:lstStyle/>
          <a:p>
            <a:endParaRPr lang="en-DE"/>
          </a:p>
        </p:txBody>
      </p:sp>
      <p:pic>
        <p:nvPicPr>
          <p:cNvPr id="5" name="Grafik 4">
            <a:extLst>
              <a:ext uri="{FF2B5EF4-FFF2-40B4-BE49-F238E27FC236}">
                <a16:creationId xmlns:a16="http://schemas.microsoft.com/office/drawing/2014/main" id="{8EABCEA5-D7D2-3A40-97E7-63514944B71E}"/>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5">
            <a:extLst>
              <a:ext uri="{FF2B5EF4-FFF2-40B4-BE49-F238E27FC236}">
                <a16:creationId xmlns:a16="http://schemas.microsoft.com/office/drawing/2014/main" id="{E512B03E-BB7D-0045-985E-F5E327EC1B53}"/>
              </a:ext>
            </a:extLst>
          </p:cNvPr>
          <p:cNvSpPr txBox="1">
            <a:spLocks/>
          </p:cNvSpPr>
          <p:nvPr/>
        </p:nvSpPr>
        <p:spPr>
          <a:xfrm>
            <a:off x="7465102" y="5668969"/>
            <a:ext cx="3689453" cy="514207"/>
          </a:xfrm>
          <a:prstGeom prst="rect">
            <a:avLst/>
          </a:prstGeom>
          <a:solidFill>
            <a:schemeClr val="bg1"/>
          </a:solidFill>
        </p:spPr>
        <p:txBody>
          <a:bodyPr vert="horz" lIns="91440" tIns="45720" rIns="91440" bIns="45720" rtlCol="0" anchor="b">
            <a:noAutofit/>
          </a:bodyPr>
          <a:lstStyle>
            <a:lvl1pPr algn="ctr" defTabSz="914400" rtl="0" eaLnBrk="1" latinLnBrk="0" hangingPunct="1">
              <a:lnSpc>
                <a:spcPct val="90000"/>
              </a:lnSpc>
              <a:spcBef>
                <a:spcPct val="0"/>
              </a:spcBef>
              <a:buNone/>
              <a:defRPr sz="3200" b="1" i="0" kern="1200">
                <a:solidFill>
                  <a:srgbClr val="025E73"/>
                </a:solidFill>
                <a:latin typeface="Raleway" pitchFamily="2" charset="77"/>
                <a:ea typeface="+mj-ea"/>
                <a:cs typeface="+mj-cs"/>
              </a:defRPr>
            </a:lvl1pPr>
          </a:lstStyle>
          <a:p>
            <a:pPr algn="r"/>
            <a:r>
              <a:rPr lang="en-CA" dirty="0">
                <a:latin typeface="Raleway"/>
              </a:rPr>
              <a:t>… and many more.</a:t>
            </a:r>
            <a:endParaRPr lang="en-US" dirty="0"/>
          </a:p>
        </p:txBody>
      </p:sp>
    </p:spTree>
    <p:extLst>
      <p:ext uri="{BB962C8B-B14F-4D97-AF65-F5344CB8AC3E}">
        <p14:creationId xmlns:p14="http://schemas.microsoft.com/office/powerpoint/2010/main" val="1153723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5C208-F29F-CB68-1386-7FDFAF0FC880}"/>
              </a:ext>
            </a:extLst>
          </p:cNvPr>
          <p:cNvSpPr>
            <a:spLocks noGrp="1"/>
          </p:cNvSpPr>
          <p:nvPr>
            <p:ph type="ctrTitle"/>
          </p:nvPr>
        </p:nvSpPr>
        <p:spPr/>
        <p:txBody>
          <a:bodyPr/>
          <a:lstStyle/>
          <a:p>
            <a:r>
              <a:rPr lang="de-DE" dirty="0"/>
              <a:t>Slide Templates</a:t>
            </a:r>
            <a:endParaRPr lang="en-DE"/>
          </a:p>
        </p:txBody>
      </p:sp>
      <p:sp>
        <p:nvSpPr>
          <p:cNvPr id="3" name="Subtitle 2">
            <a:extLst>
              <a:ext uri="{FF2B5EF4-FFF2-40B4-BE49-F238E27FC236}">
                <a16:creationId xmlns:a16="http://schemas.microsoft.com/office/drawing/2014/main" id="{F2F2F879-D60E-3139-43DD-734C4CE5606D}"/>
              </a:ext>
            </a:extLst>
          </p:cNvPr>
          <p:cNvSpPr>
            <a:spLocks noGrp="1"/>
          </p:cNvSpPr>
          <p:nvPr>
            <p:ph type="subTitle" idx="1"/>
          </p:nvPr>
        </p:nvSpPr>
        <p:spPr/>
        <p:txBody>
          <a:bodyPr/>
          <a:lstStyle/>
          <a:p>
            <a:r>
              <a:rPr lang="de-DE" i="1" dirty="0" err="1"/>
              <a:t>Please</a:t>
            </a:r>
            <a:r>
              <a:rPr lang="de-DE" i="1" dirty="0"/>
              <a:t> </a:t>
            </a:r>
            <a:r>
              <a:rPr lang="de-DE" i="1" dirty="0" err="1"/>
              <a:t>select</a:t>
            </a:r>
            <a:r>
              <a:rPr lang="de-DE" i="1" dirty="0"/>
              <a:t> </a:t>
            </a:r>
            <a:r>
              <a:rPr lang="de-DE" i="1" dirty="0" err="1"/>
              <a:t>among</a:t>
            </a:r>
            <a:r>
              <a:rPr lang="de-DE" i="1" dirty="0"/>
              <a:t> </a:t>
            </a:r>
            <a:r>
              <a:rPr lang="de-DE" i="1" dirty="0" err="1"/>
              <a:t>the</a:t>
            </a:r>
            <a:r>
              <a:rPr lang="de-DE" i="1" dirty="0"/>
              <a:t> </a:t>
            </a:r>
            <a:r>
              <a:rPr lang="de-DE" i="1" dirty="0" err="1"/>
              <a:t>following</a:t>
            </a:r>
            <a:r>
              <a:rPr lang="de-DE" i="1" dirty="0"/>
              <a:t> </a:t>
            </a:r>
            <a:r>
              <a:rPr lang="de-DE" i="1" dirty="0" err="1"/>
              <a:t>slides</a:t>
            </a:r>
            <a:r>
              <a:rPr lang="de-DE" i="1" dirty="0"/>
              <a:t> </a:t>
            </a:r>
            <a:r>
              <a:rPr lang="de-DE" i="1" dirty="0" err="1"/>
              <a:t>to</a:t>
            </a:r>
            <a:r>
              <a:rPr lang="de-DE" i="1" dirty="0"/>
              <a:t> design </a:t>
            </a:r>
            <a:r>
              <a:rPr lang="de-DE" i="1" dirty="0" err="1"/>
              <a:t>your</a:t>
            </a:r>
            <a:r>
              <a:rPr lang="de-DE" i="1" dirty="0"/>
              <a:t> </a:t>
            </a:r>
            <a:r>
              <a:rPr lang="de-DE" i="1" dirty="0" err="1"/>
              <a:t>own</a:t>
            </a:r>
            <a:r>
              <a:rPr lang="de-DE" i="1" dirty="0"/>
              <a:t> </a:t>
            </a:r>
            <a:r>
              <a:rPr lang="de-DE" i="1" dirty="0" err="1"/>
              <a:t>presentation</a:t>
            </a:r>
            <a:endParaRPr lang="en-DE" i="1"/>
          </a:p>
        </p:txBody>
      </p:sp>
    </p:spTree>
    <p:extLst>
      <p:ext uri="{BB962C8B-B14F-4D97-AF65-F5344CB8AC3E}">
        <p14:creationId xmlns:p14="http://schemas.microsoft.com/office/powerpoint/2010/main" val="2702024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B1AAAF-F379-DCA3-98A6-4A490E216AC7}"/>
              </a:ext>
            </a:extLst>
          </p:cNvPr>
          <p:cNvSpPr>
            <a:spLocks noGrp="1"/>
          </p:cNvSpPr>
          <p:nvPr>
            <p:ph type="body" idx="11"/>
          </p:nvPr>
        </p:nvSpPr>
        <p:spPr/>
        <p:txBody>
          <a:bodyPr/>
          <a:lstStyle/>
          <a:p>
            <a:pPr algn="l"/>
            <a:r>
              <a:rPr lang="de-DE" dirty="0">
                <a:latin typeface="Raleway SemiBold"/>
              </a:rPr>
              <a:t>In Line </a:t>
            </a:r>
            <a:r>
              <a:rPr lang="de-DE" dirty="0" err="1">
                <a:latin typeface="Raleway SemiBold"/>
              </a:rPr>
              <a:t>with</a:t>
            </a:r>
            <a:r>
              <a:rPr lang="de-DE" dirty="0">
                <a:latin typeface="Raleway SemiBold"/>
              </a:rPr>
              <a:t> </a:t>
            </a:r>
            <a:r>
              <a:rPr lang="de-DE" dirty="0" err="1">
                <a:latin typeface="Raleway SemiBold"/>
              </a:rPr>
              <a:t>the</a:t>
            </a:r>
            <a:r>
              <a:rPr lang="de-DE" dirty="0">
                <a:latin typeface="Raleway SemiBold"/>
              </a:rPr>
              <a:t> SDGs</a:t>
            </a:r>
            <a:endParaRPr lang="en-US" b="0" dirty="0">
              <a:latin typeface="Raleway SemiBold"/>
            </a:endParaRPr>
          </a:p>
        </p:txBody>
      </p:sp>
      <p:sp>
        <p:nvSpPr>
          <p:cNvPr id="3" name="Content Placeholder 2">
            <a:extLst>
              <a:ext uri="{FF2B5EF4-FFF2-40B4-BE49-F238E27FC236}">
                <a16:creationId xmlns:a16="http://schemas.microsoft.com/office/drawing/2014/main" id="{E808FA5C-39A9-76F7-4D72-15B1765944E8}"/>
              </a:ext>
            </a:extLst>
          </p:cNvPr>
          <p:cNvSpPr>
            <a:spLocks noGrp="1"/>
          </p:cNvSpPr>
          <p:nvPr>
            <p:ph sz="half" idx="12"/>
          </p:nvPr>
        </p:nvSpPr>
        <p:spPr/>
        <p:txBody>
          <a:bodyPr vert="horz" lIns="91440" tIns="45720" rIns="91440" bIns="45720" rtlCol="0" anchor="t">
            <a:normAutofit/>
          </a:bodyPr>
          <a:lstStyle/>
          <a:p>
            <a:pPr marL="0" indent="0">
              <a:spcBef>
                <a:spcPts val="0"/>
              </a:spcBef>
              <a:buNone/>
            </a:pPr>
            <a:r>
              <a:rPr lang="en-CA" dirty="0">
                <a:latin typeface="Raleway"/>
              </a:rPr>
              <a:t>Saving biodiversity is a health imperative and the foundation for climate change mitigation and adaption.</a:t>
            </a:r>
            <a:endParaRPr lang="en-US" dirty="0">
              <a:latin typeface="Raleway"/>
            </a:endParaRPr>
          </a:p>
          <a:p>
            <a:pPr marL="0" indent="0">
              <a:spcBef>
                <a:spcPts val="0"/>
              </a:spcBef>
              <a:buNone/>
            </a:pPr>
            <a:endParaRPr lang="en-CA" dirty="0"/>
          </a:p>
        </p:txBody>
      </p:sp>
      <p:pic>
        <p:nvPicPr>
          <p:cNvPr id="5" name="Grafik 4">
            <a:extLst>
              <a:ext uri="{FF2B5EF4-FFF2-40B4-BE49-F238E27FC236}">
                <a16:creationId xmlns:a16="http://schemas.microsoft.com/office/drawing/2014/main" id="{D7D532D2-070F-9745-9F51-8525A4E18F40}"/>
              </a:ext>
            </a:extLst>
          </p:cNvPr>
          <p:cNvPicPr>
            <a:picLocks noChangeAspect="1"/>
          </p:cNvPicPr>
          <p:nvPr/>
        </p:nvPicPr>
        <p:blipFill rotWithShape="1">
          <a:blip r:embed="rId2"/>
          <a:srcRect b="2051"/>
          <a:stretch/>
        </p:blipFill>
        <p:spPr>
          <a:xfrm>
            <a:off x="383579" y="1480457"/>
            <a:ext cx="5612406" cy="3817191"/>
          </a:xfrm>
          <a:prstGeom prst="rect">
            <a:avLst/>
          </a:prstGeom>
        </p:spPr>
      </p:pic>
      <p:sp>
        <p:nvSpPr>
          <p:cNvPr id="6" name="Textfeld 5">
            <a:extLst>
              <a:ext uri="{FF2B5EF4-FFF2-40B4-BE49-F238E27FC236}">
                <a16:creationId xmlns:a16="http://schemas.microsoft.com/office/drawing/2014/main" id="{23CF7730-3074-0243-84A9-F5E2133BBB7A}"/>
              </a:ext>
            </a:extLst>
          </p:cNvPr>
          <p:cNvSpPr txBox="1"/>
          <p:nvPr/>
        </p:nvSpPr>
        <p:spPr>
          <a:xfrm>
            <a:off x="183548" y="5377543"/>
            <a:ext cx="5612406" cy="246221"/>
          </a:xfrm>
          <a:prstGeom prst="rect">
            <a:avLst/>
          </a:prstGeom>
          <a:noFill/>
        </p:spPr>
        <p:txBody>
          <a:bodyPr wrap="square" rtlCol="0">
            <a:spAutoFit/>
          </a:bodyPr>
          <a:lstStyle/>
          <a:p>
            <a:r>
              <a:rPr lang="de-DE" sz="1000" b="0" i="0" dirty="0">
                <a:solidFill>
                  <a:srgbClr val="FFFFFF"/>
                </a:solidFill>
                <a:effectLst/>
                <a:latin typeface="Raleway" pitchFamily="2" charset="77"/>
              </a:rPr>
              <a:t>©</a:t>
            </a:r>
            <a:r>
              <a:rPr lang="de-DE" sz="1000" b="0" i="0" dirty="0" err="1">
                <a:solidFill>
                  <a:srgbClr val="FFFFFF"/>
                </a:solidFill>
                <a:effectLst/>
                <a:latin typeface="Raleway" pitchFamily="2" charset="77"/>
              </a:rPr>
              <a:t>Azote</a:t>
            </a:r>
            <a:r>
              <a:rPr lang="de-DE" sz="1000" b="0" i="0" dirty="0">
                <a:solidFill>
                  <a:srgbClr val="FFFFFF"/>
                </a:solidFill>
                <a:effectLst/>
                <a:latin typeface="Raleway" pitchFamily="2" charset="77"/>
              </a:rPr>
              <a:t> </a:t>
            </a:r>
            <a:r>
              <a:rPr lang="de-DE" sz="1000" b="0" i="0" dirty="0" err="1">
                <a:solidFill>
                  <a:srgbClr val="FFFFFF"/>
                </a:solidFill>
                <a:effectLst/>
                <a:latin typeface="Raleway" pitchFamily="2" charset="77"/>
              </a:rPr>
              <a:t>for</a:t>
            </a:r>
            <a:r>
              <a:rPr lang="de-DE" sz="1000" b="0" i="0" dirty="0">
                <a:solidFill>
                  <a:srgbClr val="FFFFFF"/>
                </a:solidFill>
                <a:effectLst/>
                <a:latin typeface="Raleway" pitchFamily="2" charset="77"/>
              </a:rPr>
              <a:t> Stockholm </a:t>
            </a:r>
            <a:r>
              <a:rPr lang="de-DE" sz="1000" b="0" i="0" dirty="0" err="1">
                <a:solidFill>
                  <a:srgbClr val="FFFFFF"/>
                </a:solidFill>
                <a:effectLst/>
                <a:latin typeface="Raleway" pitchFamily="2" charset="77"/>
              </a:rPr>
              <a:t>Resilience</a:t>
            </a:r>
            <a:r>
              <a:rPr lang="de-DE" sz="1000" b="0" i="0" dirty="0">
                <a:solidFill>
                  <a:srgbClr val="FFFFFF"/>
                </a:solidFill>
                <a:effectLst/>
                <a:latin typeface="Raleway" pitchFamily="2" charset="77"/>
              </a:rPr>
              <a:t> </a:t>
            </a:r>
            <a:r>
              <a:rPr lang="de-DE" sz="1000" b="0" i="0" dirty="0" err="1">
                <a:solidFill>
                  <a:srgbClr val="FFFFFF"/>
                </a:solidFill>
                <a:effectLst/>
                <a:latin typeface="Raleway" pitchFamily="2" charset="77"/>
              </a:rPr>
              <a:t>Centre</a:t>
            </a:r>
            <a:r>
              <a:rPr lang="de-DE" sz="1000" b="0" i="0" dirty="0">
                <a:solidFill>
                  <a:srgbClr val="FFFFFF"/>
                </a:solidFill>
                <a:effectLst/>
                <a:latin typeface="Raleway" pitchFamily="2" charset="77"/>
              </a:rPr>
              <a:t>, Stockholm University CC BY-ND 3.0</a:t>
            </a:r>
            <a:endParaRPr lang="de-DE" sz="1000" dirty="0">
              <a:latin typeface="Raleway" pitchFamily="2" charset="77"/>
            </a:endParaRPr>
          </a:p>
        </p:txBody>
      </p:sp>
    </p:spTree>
    <p:extLst>
      <p:ext uri="{BB962C8B-B14F-4D97-AF65-F5344CB8AC3E}">
        <p14:creationId xmlns:p14="http://schemas.microsoft.com/office/powerpoint/2010/main" val="224109981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lliance-template" id="{9CBB6E5D-6DD7-7946-BBF2-EB36B791148C}" vid="{61295F64-326A-D049-9A59-E9B5E5AAEA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00be75c-b299-4eaa-aa20-afd59c061948" xsi:nil="true"/>
    <lcf76f155ced4ddcb4097134ff3c332f xmlns="374dfb2e-bca3-4385-b7fb-e1fc20fac6a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620B111788FA3A48B629C3A3B5FAF286" ma:contentTypeVersion="15" ma:contentTypeDescription="Ein neues Dokument erstellen." ma:contentTypeScope="" ma:versionID="d72a921edfd9218401e9061ab7c6e31e">
  <xsd:schema xmlns:xsd="http://www.w3.org/2001/XMLSchema" xmlns:xs="http://www.w3.org/2001/XMLSchema" xmlns:p="http://schemas.microsoft.com/office/2006/metadata/properties" xmlns:ns2="374dfb2e-bca3-4385-b7fb-e1fc20fac6a1" xmlns:ns3="700be75c-b299-4eaa-aa20-afd59c061948" targetNamespace="http://schemas.microsoft.com/office/2006/metadata/properties" ma:root="true" ma:fieldsID="55782d4c0c5e8f44ae45fe5d11441bbf" ns2:_="" ns3:_="">
    <xsd:import namespace="374dfb2e-bca3-4385-b7fb-e1fc20fac6a1"/>
    <xsd:import namespace="700be75c-b299-4eaa-aa20-afd59c06194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4dfb2e-bca3-4385-b7fb-e1fc20fac6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31ef1577-f116-4770-94fe-dd1fc7233cf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00be75c-b299-4eaa-aa20-afd59c06194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09c306d6-5c41-440e-8c9e-288e13498bab}" ma:internalName="TaxCatchAll" ma:showField="CatchAllData" ma:web="700be75c-b299-4eaa-aa20-afd59c06194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8F5C68-C0E2-448D-A549-C0B83B4BB253}">
  <ds:schemaRefs>
    <ds:schemaRef ds:uri="http://purl.org/dc/elements/1.1/"/>
    <ds:schemaRef ds:uri="http://schemas.openxmlformats.org/package/2006/metadata/core-properties"/>
    <ds:schemaRef ds:uri="52c0791c-e5ae-47a7-8fec-de506ee1d15c"/>
    <ds:schemaRef ds:uri="http://purl.org/dc/terms/"/>
    <ds:schemaRef ds:uri="9d7cdf69-55aa-4e96-88ba-d7e0d9cd18fd"/>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D12F1A7C-7551-40A8-9083-EF74457376E3}">
  <ds:schemaRefs>
    <ds:schemaRef ds:uri="http://schemas.microsoft.com/sharepoint/v3/contenttype/forms"/>
  </ds:schemaRefs>
</ds:datastoreItem>
</file>

<file path=customXml/itemProps3.xml><?xml version="1.0" encoding="utf-8"?>
<ds:datastoreItem xmlns:ds="http://schemas.openxmlformats.org/officeDocument/2006/customXml" ds:itemID="{6E86F213-55DB-40D0-A9D4-1F8C205D854E}"/>
</file>

<file path=docProps/app.xml><?xml version="1.0" encoding="utf-8"?>
<Properties xmlns="http://schemas.openxmlformats.org/officeDocument/2006/extended-properties" xmlns:vt="http://schemas.openxmlformats.org/officeDocument/2006/docPropsVTypes">
  <Template>Office</Template>
  <TotalTime>0</TotalTime>
  <Words>448</Words>
  <Application>Microsoft Macintosh PowerPoint</Application>
  <PresentationFormat>Breitbild</PresentationFormat>
  <Paragraphs>31</Paragraphs>
  <Slides>12</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12</vt:i4>
      </vt:variant>
    </vt:vector>
  </HeadingPairs>
  <TitlesOfParts>
    <vt:vector size="19" baseType="lpstr">
      <vt:lpstr>Arial</vt:lpstr>
      <vt:lpstr>Arial,Sans-Serif</vt:lpstr>
      <vt:lpstr>BundesSans Regular</vt:lpstr>
      <vt:lpstr>Calibri</vt:lpstr>
      <vt:lpstr>Raleway</vt:lpstr>
      <vt:lpstr>Raleway SemiBold</vt:lpstr>
      <vt:lpstr>Office</vt:lpstr>
      <vt:lpstr>PowerPoint-Präsentation</vt:lpstr>
      <vt:lpstr>Standard Slides</vt:lpstr>
      <vt:lpstr>PowerPoint-Präsentation</vt:lpstr>
      <vt:lpstr>PowerPoint-Präsentation</vt:lpstr>
      <vt:lpstr>PowerPoint-Präsentation</vt:lpstr>
      <vt:lpstr>PowerPoint-Präsentation</vt:lpstr>
      <vt:lpstr>PowerPoint-Präsentation</vt:lpstr>
      <vt:lpstr>Slide Templates</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Leonie Lucid</dc:creator>
  <cp:lastModifiedBy>Leonie Lucid</cp:lastModifiedBy>
  <cp:revision>250</cp:revision>
  <dcterms:created xsi:type="dcterms:W3CDTF">2023-03-08T20:29:39Z</dcterms:created>
  <dcterms:modified xsi:type="dcterms:W3CDTF">2023-03-15T16:48:13Z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0x010100620B111788FA3A48B629C3A3B5FAF286</vt:lpwstr>
  </property>
  <property fmtid="{D5CDD505-2E9C-101B-9397-08002B2CF9AE}" pid="3" name="MediaServiceImageTags">
    <vt:lpwstr/>
  </property>
</Properties>
</file>